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388" r:id="rId1"/>
    <p:sldMasterId id="2147484407" r:id="rId2"/>
    <p:sldMasterId id="2147484425" r:id="rId3"/>
    <p:sldMasterId id="2147484443" r:id="rId4"/>
    <p:sldMasterId id="2147484546" r:id="rId5"/>
    <p:sldMasterId id="2147484565" r:id="rId6"/>
    <p:sldMasterId id="2147484584" r:id="rId7"/>
    <p:sldMasterId id="2147484603" r:id="rId8"/>
    <p:sldMasterId id="2147484622" r:id="rId9"/>
  </p:sldMasterIdLst>
  <p:notesMasterIdLst>
    <p:notesMasterId r:id="rId86"/>
  </p:notesMasterIdLst>
  <p:handoutMasterIdLst>
    <p:handoutMasterId r:id="rId87"/>
  </p:handoutMasterIdLst>
  <p:sldIdLst>
    <p:sldId id="256" r:id="rId10"/>
    <p:sldId id="379" r:id="rId11"/>
    <p:sldId id="380" r:id="rId12"/>
    <p:sldId id="381" r:id="rId13"/>
    <p:sldId id="382" r:id="rId14"/>
    <p:sldId id="383" r:id="rId15"/>
    <p:sldId id="384" r:id="rId16"/>
    <p:sldId id="385" r:id="rId17"/>
    <p:sldId id="450" r:id="rId18"/>
    <p:sldId id="387" r:id="rId19"/>
    <p:sldId id="388" r:id="rId20"/>
    <p:sldId id="389" r:id="rId21"/>
    <p:sldId id="390" r:id="rId22"/>
    <p:sldId id="391" r:id="rId23"/>
    <p:sldId id="392" r:id="rId24"/>
    <p:sldId id="393" r:id="rId25"/>
    <p:sldId id="394" r:id="rId26"/>
    <p:sldId id="395" r:id="rId27"/>
    <p:sldId id="396" r:id="rId28"/>
    <p:sldId id="397" r:id="rId29"/>
    <p:sldId id="398" r:id="rId30"/>
    <p:sldId id="399" r:id="rId31"/>
    <p:sldId id="400" r:id="rId32"/>
    <p:sldId id="401" r:id="rId33"/>
    <p:sldId id="402" r:id="rId34"/>
    <p:sldId id="403" r:id="rId35"/>
    <p:sldId id="404" r:id="rId36"/>
    <p:sldId id="405" r:id="rId37"/>
    <p:sldId id="406" r:id="rId38"/>
    <p:sldId id="407" r:id="rId39"/>
    <p:sldId id="408" r:id="rId40"/>
    <p:sldId id="409" r:id="rId41"/>
    <p:sldId id="410" r:id="rId42"/>
    <p:sldId id="411" r:id="rId43"/>
    <p:sldId id="412" r:id="rId44"/>
    <p:sldId id="413" r:id="rId45"/>
    <p:sldId id="414" r:id="rId46"/>
    <p:sldId id="415" r:id="rId47"/>
    <p:sldId id="416" r:id="rId48"/>
    <p:sldId id="417" r:id="rId49"/>
    <p:sldId id="418" r:id="rId50"/>
    <p:sldId id="419" r:id="rId51"/>
    <p:sldId id="420" r:id="rId52"/>
    <p:sldId id="421" r:id="rId53"/>
    <p:sldId id="422" r:id="rId54"/>
    <p:sldId id="423" r:id="rId55"/>
    <p:sldId id="424" r:id="rId56"/>
    <p:sldId id="425" r:id="rId57"/>
    <p:sldId id="426" r:id="rId58"/>
    <p:sldId id="427" r:id="rId59"/>
    <p:sldId id="428" r:id="rId60"/>
    <p:sldId id="429" r:id="rId61"/>
    <p:sldId id="430" r:id="rId62"/>
    <p:sldId id="431" r:id="rId63"/>
    <p:sldId id="432" r:id="rId64"/>
    <p:sldId id="433" r:id="rId65"/>
    <p:sldId id="434" r:id="rId66"/>
    <p:sldId id="435" r:id="rId67"/>
    <p:sldId id="436" r:id="rId68"/>
    <p:sldId id="437" r:id="rId69"/>
    <p:sldId id="438" r:id="rId70"/>
    <p:sldId id="439" r:id="rId71"/>
    <p:sldId id="451" r:id="rId72"/>
    <p:sldId id="452" r:id="rId73"/>
    <p:sldId id="453" r:id="rId74"/>
    <p:sldId id="454" r:id="rId75"/>
    <p:sldId id="455" r:id="rId76"/>
    <p:sldId id="456" r:id="rId77"/>
    <p:sldId id="457" r:id="rId78"/>
    <p:sldId id="458" r:id="rId79"/>
    <p:sldId id="459" r:id="rId80"/>
    <p:sldId id="460" r:id="rId81"/>
    <p:sldId id="461" r:id="rId82"/>
    <p:sldId id="462" r:id="rId83"/>
    <p:sldId id="463" r:id="rId84"/>
    <p:sldId id="449" r:id="rId85"/>
  </p:sldIdLst>
  <p:sldSz cx="12192000" cy="6858000"/>
  <p:notesSz cx="6797675" cy="987425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1" autoAdjust="0"/>
    <p:restoredTop sz="94624" autoAdjust="0"/>
  </p:normalViewPr>
  <p:slideViewPr>
    <p:cSldViewPr>
      <p:cViewPr>
        <p:scale>
          <a:sx n="58" d="100"/>
          <a:sy n="58" d="100"/>
        </p:scale>
        <p:origin x="-571" y="7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slide" Target="slides/slide75.xml"/><Relationship Id="rId89"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r>
              <a:rPr lang="es-ES" dirty="0"/>
              <a:t>Ingeniera de Software I </a:t>
            </a:r>
          </a:p>
        </p:txBody>
      </p:sp>
      <p:sp>
        <p:nvSpPr>
          <p:cNvPr id="3" name="2 Marcador de fecha"/>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a:defRPr sz="1200"/>
            </a:lvl1pPr>
          </a:lstStyle>
          <a:p>
            <a:endParaRPr lang="es-ES" dirty="0"/>
          </a:p>
        </p:txBody>
      </p:sp>
      <p:sp>
        <p:nvSpPr>
          <p:cNvPr id="4" name="3 Marcador de pie de página"/>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a:defRPr sz="1200"/>
            </a:lvl1pPr>
          </a:lstStyle>
          <a:p>
            <a:endParaRPr lang="es-ES" dirty="0"/>
          </a:p>
        </p:txBody>
      </p:sp>
      <p:sp>
        <p:nvSpPr>
          <p:cNvPr id="5" name="4 Marcador de número de diapositiva"/>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a:defRPr sz="1200"/>
            </a:lvl1pPr>
          </a:lstStyle>
          <a:p>
            <a:fld id="{8E5F84D4-BDD2-40FC-9053-0479BC979EB7}" type="slidenum">
              <a:rPr lang="es-ES" smtClean="0"/>
              <a:pPr/>
              <a:t>‹Nº›</a:t>
            </a:fld>
            <a:endParaRPr lang="es-ES" dirty="0"/>
          </a:p>
        </p:txBody>
      </p:sp>
    </p:spTree>
    <p:extLst>
      <p:ext uri="{BB962C8B-B14F-4D97-AF65-F5344CB8AC3E}">
        <p14:creationId xmlns:p14="http://schemas.microsoft.com/office/powerpoint/2010/main" val="692030991"/>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r>
              <a:rPr lang="es-ES" dirty="0"/>
              <a:t>Ingeniera de Software I </a:t>
            </a:r>
          </a:p>
        </p:txBody>
      </p:sp>
      <p:sp>
        <p:nvSpPr>
          <p:cNvPr id="3" name="2 Marcador de fecha"/>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a:lvl1pPr>
          </a:lstStyle>
          <a:p>
            <a:endParaRPr lang="es-ES" dirty="0"/>
          </a:p>
        </p:txBody>
      </p:sp>
      <p:sp>
        <p:nvSpPr>
          <p:cNvPr id="4" name="3 Marcador de imagen de diapositiva"/>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79450" y="4691063"/>
            <a:ext cx="5438775" cy="444341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736D6C09-D79C-4073-A293-6B985945BABF}" type="slidenum">
              <a:rPr lang="es-ES" smtClean="0"/>
              <a:pPr/>
              <a:t>‹Nº›</a:t>
            </a:fld>
            <a:endParaRPr lang="es-ES" dirty="0"/>
          </a:p>
        </p:txBody>
      </p:sp>
    </p:spTree>
    <p:extLst>
      <p:ext uri="{BB962C8B-B14F-4D97-AF65-F5344CB8AC3E}">
        <p14:creationId xmlns:p14="http://schemas.microsoft.com/office/powerpoint/2010/main" val="2969255995"/>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09538" y="741363"/>
            <a:ext cx="6578600" cy="3702050"/>
          </a:xfrm>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736D6C09-D79C-4073-A293-6B985945BABF}" type="slidenum">
              <a:rPr lang="es-ES" smtClean="0"/>
              <a:pPr/>
              <a:t>1</a:t>
            </a:fld>
            <a:endParaRPr lang="es-ES" dirty="0"/>
          </a:p>
        </p:txBody>
      </p:sp>
      <p:sp>
        <p:nvSpPr>
          <p:cNvPr id="5" name="4 Marcador de fecha"/>
          <p:cNvSpPr>
            <a:spLocks noGrp="1"/>
          </p:cNvSpPr>
          <p:nvPr>
            <p:ph type="dt" idx="11"/>
          </p:nvPr>
        </p:nvSpPr>
        <p:spPr/>
        <p:txBody>
          <a:bodyPr/>
          <a:lstStyle/>
          <a:p>
            <a:endParaRPr lang="es-ES" dirty="0"/>
          </a:p>
        </p:txBody>
      </p:sp>
      <p:sp>
        <p:nvSpPr>
          <p:cNvPr id="6" name="5 Marcador de encabezado"/>
          <p:cNvSpPr>
            <a:spLocks noGrp="1"/>
          </p:cNvSpPr>
          <p:nvPr>
            <p:ph type="hdr" sz="quarter" idx="12"/>
          </p:nvPr>
        </p:nvSpPr>
        <p:spPr/>
        <p:txBody>
          <a:bodyPr/>
          <a:lstStyle/>
          <a:p>
            <a:r>
              <a:rPr lang="es-ES" dirty="0"/>
              <a:t>Ingeniera de Software I </a:t>
            </a:r>
          </a:p>
        </p:txBody>
      </p:sp>
    </p:spTree>
    <p:extLst>
      <p:ext uri="{BB962C8B-B14F-4D97-AF65-F5344CB8AC3E}">
        <p14:creationId xmlns:p14="http://schemas.microsoft.com/office/powerpoint/2010/main" val="777881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831851-096E-4AE9-8B67-4F18676647CD}" type="slidenum">
              <a:rPr lang="es-ES" smtClean="0"/>
              <a:pPr/>
              <a:t>7</a:t>
            </a:fld>
            <a:endParaRPr lang="es-ES"/>
          </a:p>
        </p:txBody>
      </p:sp>
    </p:spTree>
    <p:extLst>
      <p:ext uri="{BB962C8B-B14F-4D97-AF65-F5344CB8AC3E}">
        <p14:creationId xmlns:p14="http://schemas.microsoft.com/office/powerpoint/2010/main" val="2158952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B36ED19C-7212-4830-AD7F-C49DF530AFD9}" type="slidenum">
              <a:rPr lang="es-ES" smtClean="0"/>
              <a:pPr/>
              <a:t>21</a:t>
            </a:fld>
            <a:endParaRPr lang="es-ES" dirty="0"/>
          </a:p>
        </p:txBody>
      </p:sp>
      <p:sp>
        <p:nvSpPr>
          <p:cNvPr id="5" name="4 Marcador de fecha"/>
          <p:cNvSpPr>
            <a:spLocks noGrp="1"/>
          </p:cNvSpPr>
          <p:nvPr>
            <p:ph type="dt" idx="11"/>
          </p:nvPr>
        </p:nvSpPr>
        <p:spPr/>
        <p:txBody>
          <a:bodyPr/>
          <a:lstStyle/>
          <a:p>
            <a:r>
              <a:rPr lang="es-AR" smtClean="0"/>
              <a:t>2012</a:t>
            </a:r>
            <a:endParaRPr lang="es-ES" dirty="0"/>
          </a:p>
        </p:txBody>
      </p:sp>
      <p:sp>
        <p:nvSpPr>
          <p:cNvPr id="6" name="5 Marcador de pie de página"/>
          <p:cNvSpPr>
            <a:spLocks noGrp="1"/>
          </p:cNvSpPr>
          <p:nvPr>
            <p:ph type="ftr" sz="quarter" idx="12"/>
          </p:nvPr>
        </p:nvSpPr>
        <p:spPr/>
        <p:txBody>
          <a:bodyPr/>
          <a:lstStyle/>
          <a:p>
            <a:r>
              <a:rPr lang="es-ES" dirty="0" smtClean="0"/>
              <a:t>Facultad de Informática UNLP</a:t>
            </a:r>
            <a:endParaRPr lang="es-ES" dirty="0"/>
          </a:p>
        </p:txBody>
      </p:sp>
      <p:sp>
        <p:nvSpPr>
          <p:cNvPr id="7" name="6 Marcador de encabezado"/>
          <p:cNvSpPr>
            <a:spLocks noGrp="1"/>
          </p:cNvSpPr>
          <p:nvPr>
            <p:ph type="hdr" sz="quarter" idx="13"/>
          </p:nvPr>
        </p:nvSpPr>
        <p:spPr/>
        <p:txBody>
          <a:bodyPr/>
          <a:lstStyle/>
          <a:p>
            <a:r>
              <a:rPr lang="es-ES" dirty="0" smtClean="0"/>
              <a:t>Ingeniería de Software I </a:t>
            </a:r>
            <a:endParaRPr lang="es-ES" dirty="0"/>
          </a:p>
        </p:txBody>
      </p:sp>
    </p:spTree>
    <p:extLst>
      <p:ext uri="{BB962C8B-B14F-4D97-AF65-F5344CB8AC3E}">
        <p14:creationId xmlns:p14="http://schemas.microsoft.com/office/powerpoint/2010/main" val="1073684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89680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1717" y="4243845"/>
            <a:ext cx="3077108" cy="276940"/>
          </a:xfrm>
          <a:prstGeom prst="rect">
            <a:avLst/>
          </a:prstGeom>
        </p:spPr>
      </p:pic>
      <p:sp>
        <p:nvSpPr>
          <p:cNvPr id="9" name="Rectángulo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6"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2" y="2733709"/>
            <a:ext cx="8144135"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0322" y="4394041"/>
            <a:ext cx="8144135"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r>
              <a:rPr lang="es-AR" smtClean="0"/>
              <a:t>2018</a:t>
            </a:r>
            <a:endParaRPr lang="es-ES" dirty="0"/>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dirty="0"/>
          </a:p>
        </p:txBody>
      </p:sp>
      <p:sp>
        <p:nvSpPr>
          <p:cNvPr id="6" name="Marcador de posición de número de diapositiva 5"/>
          <p:cNvSpPr>
            <a:spLocks noGrp="1"/>
          </p:cNvSpPr>
          <p:nvPr>
            <p:ph type="sldNum" sz="quarter" idx="12"/>
          </p:nvPr>
        </p:nvSpPr>
        <p:spPr>
          <a:xfrm>
            <a:off x="9255347" y="2750337"/>
            <a:ext cx="1171888" cy="1356442"/>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33784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5929622"/>
            <a:ext cx="1602997" cy="144270"/>
          </a:xfrm>
          <a:prstGeom prst="rect">
            <a:avLst/>
          </a:prstGeom>
        </p:spPr>
      </p:pic>
      <p:sp>
        <p:nvSpPr>
          <p:cNvPr id="10" name="Rectángulo 9"/>
          <p:cNvSpPr/>
          <p:nvPr/>
        </p:nvSpPr>
        <p:spPr>
          <a:xfrm>
            <a:off x="1"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18"/>
            <a:ext cx="9613859"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0323" y="609599"/>
            <a:ext cx="9613859"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19" y="5169585"/>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dirty="0"/>
          </a:p>
        </p:txBody>
      </p:sp>
      <p:sp>
        <p:nvSpPr>
          <p:cNvPr id="7" name="Marcador de posición de número de diapositiva 6"/>
          <p:cNvSpPr>
            <a:spLocks noGrp="1"/>
          </p:cNvSpPr>
          <p:nvPr>
            <p:ph type="sldNum" sz="quarter" idx="12"/>
          </p:nvPr>
        </p:nvSpPr>
        <p:spPr>
          <a:xfrm>
            <a:off x="10729457" y="4711311"/>
            <a:ext cx="1154151"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40642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18"/>
            <a:ext cx="9613859" cy="453051"/>
          </a:xfrm>
        </p:spPr>
        <p:txBody>
          <a:bodyPr anchor="b">
            <a:normAutofit/>
          </a:bodyPr>
          <a:lstStyle>
            <a:lvl1pPr latinLnBrk="0">
              <a:defRPr lang="es-ES" sz="2400"/>
            </a:lvl1pPr>
          </a:lstStyle>
          <a:p>
            <a:r>
              <a:rPr lang="es-ES" smtClean="0"/>
              <a:t>Haga clic para modificar el estilo de título del patrón</a:t>
            </a:r>
            <a:endParaRPr lang="es-ES"/>
          </a:p>
        </p:txBody>
      </p:sp>
      <p:sp>
        <p:nvSpPr>
          <p:cNvPr id="3" name="Marcador de posición de imagen 2"/>
          <p:cNvSpPr>
            <a:spLocks noGrp="1" noChangeAspect="1"/>
          </p:cNvSpPr>
          <p:nvPr>
            <p:ph type="pic" idx="1"/>
          </p:nvPr>
        </p:nvSpPr>
        <p:spPr>
          <a:xfrm>
            <a:off x="680323" y="609599"/>
            <a:ext cx="9613859"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pPr lvl="0"/>
            <a:r>
              <a:rPr lang="es-ES" noProof="0" smtClean="0"/>
              <a:t>Haga clic en el icono para agregar una imagen</a:t>
            </a:r>
            <a:endParaRPr lang="es-ES" noProof="0"/>
          </a:p>
        </p:txBody>
      </p:sp>
      <p:sp>
        <p:nvSpPr>
          <p:cNvPr id="4" name="Marcador de posición de texto 3"/>
          <p:cNvSpPr>
            <a:spLocks noGrp="1"/>
          </p:cNvSpPr>
          <p:nvPr>
            <p:ph type="body" sz="half" idx="2"/>
          </p:nvPr>
        </p:nvSpPr>
        <p:spPr>
          <a:xfrm>
            <a:off x="680319" y="5169585"/>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11" name="Marcador de posición de número de diapositiva 6"/>
          <p:cNvSpPr>
            <a:spLocks noGrp="1"/>
          </p:cNvSpPr>
          <p:nvPr>
            <p:ph type="sldNum" sz="quarter" idx="12"/>
          </p:nvPr>
        </p:nvSpPr>
        <p:spPr>
          <a:xfrm>
            <a:off x="10729913" y="4711700"/>
            <a:ext cx="1154112" cy="1090613"/>
          </a:xfrm>
        </p:spPr>
        <p:txBody>
          <a:bodyPr/>
          <a:lstStyle>
            <a:lvl1pPr>
              <a:defRPr/>
            </a:lvl1pPr>
          </a:lstStyle>
          <a:p>
            <a:pPr>
              <a:defRPr/>
            </a:pPr>
            <a:fld id="{3FE94035-DBBB-4A6A-9817-6D10264A9921}" type="slidenum">
              <a:rPr/>
              <a:pPr>
                <a:defRPr/>
              </a:pPr>
              <a:t>‹Nº›</a:t>
            </a:fld>
            <a:endParaRPr dirty="0"/>
          </a:p>
        </p:txBody>
      </p:sp>
    </p:spTree>
    <p:extLst>
      <p:ext uri="{BB962C8B-B14F-4D97-AF65-F5344CB8AC3E}">
        <p14:creationId xmlns:p14="http://schemas.microsoft.com/office/powerpoint/2010/main" val="3847027686"/>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lstStyle>
            <a:lvl1pPr latinLnBrk="0">
              <a:defRPr lang="es-ES" sz="3200"/>
            </a:lvl1pPr>
          </a:lstStyle>
          <a:p>
            <a:r>
              <a:rPr lang="es-ES" smtClean="0"/>
              <a:t>Haga clic para modificar el estilo de título del patrón</a:t>
            </a:r>
            <a:endParaRPr lang="es-ES"/>
          </a:p>
        </p:txBody>
      </p:sp>
      <p:sp>
        <p:nvSpPr>
          <p:cNvPr id="4" name="Marcador de posición de texto 3"/>
          <p:cNvSpPr>
            <a:spLocks noGrp="1"/>
          </p:cNvSpPr>
          <p:nvPr>
            <p:ph type="body" sz="half" idx="2"/>
          </p:nvPr>
        </p:nvSpPr>
        <p:spPr>
          <a:xfrm>
            <a:off x="680323" y="4711617"/>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11" name="Marcador de posición de número de diapositiva 6"/>
          <p:cNvSpPr>
            <a:spLocks noGrp="1"/>
          </p:cNvSpPr>
          <p:nvPr>
            <p:ph type="sldNum" sz="quarter" idx="12"/>
          </p:nvPr>
        </p:nvSpPr>
        <p:spPr>
          <a:xfrm>
            <a:off x="10729913" y="4711700"/>
            <a:ext cx="1154112" cy="1090613"/>
          </a:xfrm>
        </p:spPr>
        <p:txBody>
          <a:bodyPr/>
          <a:lstStyle>
            <a:lvl1pPr>
              <a:defRPr/>
            </a:lvl1pPr>
          </a:lstStyle>
          <a:p>
            <a:pPr>
              <a:defRPr/>
            </a:pPr>
            <a:fld id="{6373C029-8BC2-4717-B984-F77BE401CB36}" type="slidenum">
              <a:rPr/>
              <a:pPr>
                <a:defRPr/>
              </a:pPr>
              <a:t>‹Nº›</a:t>
            </a:fld>
            <a:endParaRPr dirty="0"/>
          </a:p>
        </p:txBody>
      </p:sp>
    </p:spTree>
    <p:extLst>
      <p:ext uri="{BB962C8B-B14F-4D97-AF65-F5344CB8AC3E}">
        <p14:creationId xmlns:p14="http://schemas.microsoft.com/office/powerpoint/2010/main" val="3030126680"/>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5" name="Imagen 10"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13"/>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4"/>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uadro de texto 15"/>
          <p:cNvSpPr txBox="1"/>
          <p:nvPr/>
        </p:nvSpPr>
        <p:spPr>
          <a:xfrm>
            <a:off x="584200" y="747713"/>
            <a:ext cx="609600" cy="585787"/>
          </a:xfrm>
          <a:prstGeom prst="rect">
            <a:avLst/>
          </a:prstGeom>
        </p:spPr>
        <p:txBody>
          <a:bodyPr anchor="ct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fontAlgn="auto">
              <a:spcAft>
                <a:spcPts val="0"/>
              </a:spcAft>
              <a:defRPr/>
            </a:pPr>
            <a:r>
              <a:rPr sz="7200">
                <a:effectLst/>
                <a:latin typeface="+mn-lt"/>
                <a:cs typeface="+mn-cs"/>
              </a:rPr>
              <a:t>“</a:t>
            </a:r>
          </a:p>
        </p:txBody>
      </p:sp>
      <p:sp>
        <p:nvSpPr>
          <p:cNvPr id="10" name="Cuadro de texto 16"/>
          <p:cNvSpPr txBox="1"/>
          <p:nvPr/>
        </p:nvSpPr>
        <p:spPr>
          <a:xfrm>
            <a:off x="9663113" y="3033713"/>
            <a:ext cx="609600" cy="584200"/>
          </a:xfrm>
          <a:prstGeom prst="rect">
            <a:avLst/>
          </a:prstGeom>
        </p:spPr>
        <p:txBody>
          <a:bodyPr anchor="ct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algn="r" fontAlgn="auto">
              <a:spcAft>
                <a:spcPts val="0"/>
              </a:spcAft>
              <a:defRPr/>
            </a:pPr>
            <a:r>
              <a:rPr sz="7200">
                <a:effectLst/>
                <a:latin typeface="+mn-lt"/>
                <a:cs typeface="+mn-cs"/>
              </a:rPr>
              <a:t>”</a:t>
            </a:r>
          </a:p>
        </p:txBody>
      </p:sp>
      <p:sp>
        <p:nvSpPr>
          <p:cNvPr id="2" name="Título 1"/>
          <p:cNvSpPr>
            <a:spLocks noGrp="1"/>
          </p:cNvSpPr>
          <p:nvPr>
            <p:ph type="title"/>
          </p:nvPr>
        </p:nvSpPr>
        <p:spPr>
          <a:xfrm>
            <a:off x="1127856" y="609599"/>
            <a:ext cx="8718877" cy="3036061"/>
          </a:xfrm>
        </p:spPr>
        <p:txBody>
          <a:bodyPr/>
          <a:lstStyle>
            <a:lvl1pPr latinLnBrk="0">
              <a:defRPr lang="es-ES" sz="3200"/>
            </a:lvl1pPr>
          </a:lstStyle>
          <a:p>
            <a:r>
              <a:rPr lang="es-ES" smtClean="0"/>
              <a:t>Haga clic para modificar el estilo de título del patrón</a:t>
            </a:r>
            <a:endParaRPr lang="es-ES"/>
          </a:p>
        </p:txBody>
      </p:sp>
      <p:sp>
        <p:nvSpPr>
          <p:cNvPr id="12" name="Marcador de posición de texto 3"/>
          <p:cNvSpPr>
            <a:spLocks noGrp="1"/>
          </p:cNvSpPr>
          <p:nvPr>
            <p:ph type="body" sz="half" idx="13"/>
          </p:nvPr>
        </p:nvSpPr>
        <p:spPr>
          <a:xfrm>
            <a:off x="1402289" y="3653379"/>
            <a:ext cx="8156579" cy="548968"/>
          </a:xfrm>
        </p:spPr>
        <p:txBody>
          <a:bodyPr anchor="t"/>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4" name="Marcador de posición de texto 3"/>
          <p:cNvSpPr>
            <a:spLocks noGrp="1"/>
          </p:cNvSpPr>
          <p:nvPr>
            <p:ph type="body" sz="half" idx="2"/>
          </p:nvPr>
        </p:nvSpPr>
        <p:spPr>
          <a:xfrm>
            <a:off x="680323" y="4711617"/>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11" name="Marcador de posición de fecha 4"/>
          <p:cNvSpPr>
            <a:spLocks noGrp="1"/>
          </p:cNvSpPr>
          <p:nvPr>
            <p:ph type="dt" sz="half" idx="14"/>
          </p:nvPr>
        </p:nvSpPr>
        <p:spPr/>
        <p:txBody>
          <a:bodyPr/>
          <a:lstStyle>
            <a:lvl1pPr>
              <a:defRPr/>
            </a:lvl1pPr>
          </a:lstStyle>
          <a:p>
            <a:pPr>
              <a:defRPr/>
            </a:pPr>
            <a:r>
              <a:rPr lang="es-AR" smtClean="0"/>
              <a:t>2018</a:t>
            </a:r>
            <a:endParaRPr/>
          </a:p>
        </p:txBody>
      </p:sp>
      <p:sp>
        <p:nvSpPr>
          <p:cNvPr id="13" name="Marcador de posición de pie de página 5"/>
          <p:cNvSpPr>
            <a:spLocks noGrp="1"/>
          </p:cNvSpPr>
          <p:nvPr>
            <p:ph type="ftr" sz="quarter" idx="15"/>
          </p:nvPr>
        </p:nvSpPr>
        <p:spPr/>
        <p:txBody>
          <a:bodyPr/>
          <a:lstStyle>
            <a:lvl1pPr>
              <a:defRPr/>
            </a:lvl1pPr>
          </a:lstStyle>
          <a:p>
            <a:pPr>
              <a:defRPr/>
            </a:pPr>
            <a:r>
              <a:rPr lang="sv-SE" smtClean="0"/>
              <a:t>Ingeniería de Software I</a:t>
            </a:r>
            <a:endParaRPr dirty="0"/>
          </a:p>
        </p:txBody>
      </p:sp>
      <p:sp>
        <p:nvSpPr>
          <p:cNvPr id="14" name="Marcador de posición de número de diapositiva 6"/>
          <p:cNvSpPr>
            <a:spLocks noGrp="1"/>
          </p:cNvSpPr>
          <p:nvPr>
            <p:ph type="sldNum" sz="quarter" idx="16"/>
          </p:nvPr>
        </p:nvSpPr>
        <p:spPr>
          <a:xfrm>
            <a:off x="10729913" y="4710113"/>
            <a:ext cx="1154112" cy="1090612"/>
          </a:xfrm>
        </p:spPr>
        <p:txBody>
          <a:bodyPr/>
          <a:lstStyle>
            <a:lvl1pPr>
              <a:defRPr/>
            </a:lvl1pPr>
          </a:lstStyle>
          <a:p>
            <a:pPr>
              <a:defRPr/>
            </a:pPr>
            <a:fld id="{64C70A8E-44D6-41E4-81AF-08F33111A6D2}" type="slidenum">
              <a:rPr/>
              <a:pPr>
                <a:defRPr/>
              </a:pPr>
              <a:t>‹Nº›</a:t>
            </a:fld>
            <a:endParaRPr dirty="0"/>
          </a:p>
        </p:txBody>
      </p:sp>
    </p:spTree>
    <p:extLst>
      <p:ext uri="{BB962C8B-B14F-4D97-AF65-F5344CB8AC3E}">
        <p14:creationId xmlns:p14="http://schemas.microsoft.com/office/powerpoint/2010/main" val="723204772"/>
      </p:ext>
    </p:extLst>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5" name="Imagen 8"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9"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10"/>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1"/>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4711617"/>
            <a:ext cx="9613863" cy="588535"/>
          </a:xfrm>
        </p:spPr>
        <p:txBody>
          <a:bodyPr anchor="b"/>
          <a:lstStyle>
            <a:lvl1pPr latinLnBrk="0">
              <a:defRPr lang="es-ES" sz="3200"/>
            </a:lvl1pPr>
          </a:lstStyle>
          <a:p>
            <a:r>
              <a:rPr lang="es-ES" smtClean="0"/>
              <a:t>Haga clic para modificar el estilo de título del patrón</a:t>
            </a:r>
            <a:endParaRPr lang="es-ES"/>
          </a:p>
        </p:txBody>
      </p:sp>
      <p:sp>
        <p:nvSpPr>
          <p:cNvPr id="4" name="Marcador de posición de texto 3"/>
          <p:cNvSpPr>
            <a:spLocks noGrp="1"/>
          </p:cNvSpPr>
          <p:nvPr>
            <p:ph type="body" sz="half" idx="2"/>
          </p:nvPr>
        </p:nvSpPr>
        <p:spPr>
          <a:xfrm>
            <a:off x="680321" y="5300151"/>
            <a:ext cx="9613863"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11" name="Marcador de posición de número de diapositiva 6"/>
          <p:cNvSpPr>
            <a:spLocks noGrp="1"/>
          </p:cNvSpPr>
          <p:nvPr>
            <p:ph type="sldNum" sz="quarter" idx="12"/>
          </p:nvPr>
        </p:nvSpPr>
        <p:spPr>
          <a:xfrm>
            <a:off x="10729913" y="4710113"/>
            <a:ext cx="1154112" cy="1090612"/>
          </a:xfrm>
        </p:spPr>
        <p:txBody>
          <a:bodyPr/>
          <a:lstStyle>
            <a:lvl1pPr>
              <a:defRPr/>
            </a:lvl1pPr>
          </a:lstStyle>
          <a:p>
            <a:pPr>
              <a:defRPr/>
            </a:pPr>
            <a:fld id="{2EF30D29-B057-4C84-B539-24F8FB2D3E1D}" type="slidenum">
              <a:rPr/>
              <a:pPr>
                <a:defRPr/>
              </a:pPr>
              <a:t>‹Nº›</a:t>
            </a:fld>
            <a:endParaRPr dirty="0"/>
          </a:p>
        </p:txBody>
      </p:sp>
    </p:spTree>
    <p:extLst>
      <p:ext uri="{BB962C8B-B14F-4D97-AF65-F5344CB8AC3E}">
        <p14:creationId xmlns:p14="http://schemas.microsoft.com/office/powerpoint/2010/main" val="3281166843"/>
      </p:ext>
    </p:extLst>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ángulo 15"/>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smtClean="0"/>
              <a:t>Haga clic para modificar el estilo de título del patrón</a:t>
            </a:r>
            <a:endParaRPr lang="es-ES"/>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8" name="Marcador de posición de texto 3"/>
          <p:cNvSpPr>
            <a:spLocks noGrp="1"/>
          </p:cNvSpPr>
          <p:nvPr>
            <p:ph type="body" sz="half" idx="15"/>
          </p:nvPr>
        </p:nvSpPr>
        <p:spPr>
          <a:xfrm>
            <a:off x="680322" y="3022675"/>
            <a:ext cx="3049703" cy="2913513"/>
          </a:xfrm>
        </p:spPr>
        <p:txBody>
          <a:bodyPr anchor="t"/>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chor="t"/>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1" name="Marcador de posición de texto 4"/>
          <p:cNvSpPr>
            <a:spLocks noGrp="1"/>
          </p:cNvSpPr>
          <p:nvPr>
            <p:ph type="body" sz="quarter" idx="13"/>
          </p:nvPr>
        </p:nvSpPr>
        <p:spPr>
          <a:xfrm>
            <a:off x="7224157"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12" name="Marcador de posición de texto 3"/>
          <p:cNvSpPr>
            <a:spLocks noGrp="1"/>
          </p:cNvSpPr>
          <p:nvPr>
            <p:ph type="body" sz="half" idx="17"/>
          </p:nvPr>
        </p:nvSpPr>
        <p:spPr>
          <a:xfrm>
            <a:off x="7224157" y="3022675"/>
            <a:ext cx="3070025" cy="2913513"/>
          </a:xfrm>
        </p:spPr>
        <p:txBody>
          <a:bodyPr anchor="t"/>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8" name="Marcador de posición de fecha 2"/>
          <p:cNvSpPr>
            <a:spLocks noGrp="1"/>
          </p:cNvSpPr>
          <p:nvPr>
            <p:ph type="dt" sz="half" idx="18"/>
          </p:nvPr>
        </p:nvSpPr>
        <p:spPr/>
        <p:txBody>
          <a:bodyPr/>
          <a:lstStyle>
            <a:lvl1pPr>
              <a:defRPr/>
            </a:lvl1pPr>
          </a:lstStyle>
          <a:p>
            <a:pPr>
              <a:defRPr/>
            </a:pPr>
            <a:r>
              <a:rPr lang="es-AR" smtClean="0"/>
              <a:t>2018</a:t>
            </a:r>
            <a:endParaRPr/>
          </a:p>
        </p:txBody>
      </p:sp>
      <p:sp>
        <p:nvSpPr>
          <p:cNvPr id="19" name="Marcador de posición de pie de página 3"/>
          <p:cNvSpPr>
            <a:spLocks noGrp="1"/>
          </p:cNvSpPr>
          <p:nvPr>
            <p:ph type="ftr" sz="quarter" idx="19"/>
          </p:nvPr>
        </p:nvSpPr>
        <p:spPr/>
        <p:txBody>
          <a:bodyPr/>
          <a:lstStyle>
            <a:lvl1pPr>
              <a:defRPr/>
            </a:lvl1pPr>
          </a:lstStyle>
          <a:p>
            <a:pPr>
              <a:defRPr/>
            </a:pPr>
            <a:r>
              <a:rPr lang="sv-SE" smtClean="0"/>
              <a:t>Ingeniería de Software I</a:t>
            </a:r>
            <a:endParaRPr dirty="0"/>
          </a:p>
        </p:txBody>
      </p:sp>
      <p:sp>
        <p:nvSpPr>
          <p:cNvPr id="20" name="Marcador de posición de número de diapositiva 4"/>
          <p:cNvSpPr>
            <a:spLocks noGrp="1"/>
          </p:cNvSpPr>
          <p:nvPr>
            <p:ph type="sldNum" sz="quarter" idx="20"/>
          </p:nvPr>
        </p:nvSpPr>
        <p:spPr/>
        <p:txBody>
          <a:bodyPr/>
          <a:lstStyle>
            <a:lvl1pPr>
              <a:defRPr/>
            </a:lvl1pPr>
          </a:lstStyle>
          <a:p>
            <a:pPr>
              <a:defRPr/>
            </a:pPr>
            <a:fld id="{1FBA87C3-AC79-481A-B031-B0F94313B1FB}" type="slidenum">
              <a:rPr/>
              <a:pPr>
                <a:defRPr/>
              </a:pPr>
              <a:t>‹Nº›</a:t>
            </a:fld>
            <a:endParaRPr dirty="0"/>
          </a:p>
        </p:txBody>
      </p:sp>
    </p:spTree>
    <p:extLst>
      <p:ext uri="{BB962C8B-B14F-4D97-AF65-F5344CB8AC3E}">
        <p14:creationId xmlns:p14="http://schemas.microsoft.com/office/powerpoint/2010/main" val="3621755660"/>
      </p:ext>
    </p:extLst>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2" name="Imagen 14"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ángulo 16"/>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7"/>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smtClean="0"/>
              <a:t>Haga clic para modificar el estilo de título del patrón</a:t>
            </a:r>
            <a:endParaRPr lang="es-ES"/>
          </a:p>
        </p:txBody>
      </p:sp>
      <p:sp>
        <p:nvSpPr>
          <p:cNvPr id="19" name="Marcador de posición de texto 2"/>
          <p:cNvSpPr>
            <a:spLocks noGrp="1"/>
          </p:cNvSpPr>
          <p:nvPr>
            <p:ph type="body" idx="1"/>
          </p:nvPr>
        </p:nvSpPr>
        <p:spPr>
          <a:xfrm>
            <a:off x="680320"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0" name="Marcador de posición de imagen 2"/>
          <p:cNvSpPr>
            <a:spLocks noGrp="1" noChangeAspect="1"/>
          </p:cNvSpPr>
          <p:nvPr>
            <p:ph type="pic" idx="15"/>
          </p:nvPr>
        </p:nvSpPr>
        <p:spPr>
          <a:xfrm>
            <a:off x="680320"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1" name="Marcador de posición de texto 3"/>
          <p:cNvSpPr>
            <a:spLocks noGrp="1"/>
          </p:cNvSpPr>
          <p:nvPr>
            <p:ph type="body" sz="half" idx="18"/>
          </p:nvPr>
        </p:nvSpPr>
        <p:spPr>
          <a:xfrm>
            <a:off x="680320" y="4873765"/>
            <a:ext cx="3049705" cy="1062422"/>
          </a:xfrm>
        </p:spPr>
        <p:txBody>
          <a:bodyPr anchor="t"/>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4" name="Marcador de posición de texto 3"/>
          <p:cNvSpPr>
            <a:spLocks noGrp="1"/>
          </p:cNvSpPr>
          <p:nvPr>
            <p:ph type="body" sz="half" idx="19"/>
          </p:nvPr>
        </p:nvSpPr>
        <p:spPr>
          <a:xfrm>
            <a:off x="3944118" y="4873764"/>
            <a:ext cx="3067297" cy="1062422"/>
          </a:xfrm>
        </p:spPr>
        <p:txBody>
          <a:bodyPr anchor="t"/>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25" name="Marcador de posición de texto 4"/>
          <p:cNvSpPr>
            <a:spLocks noGrp="1"/>
          </p:cNvSpPr>
          <p:nvPr>
            <p:ph type="body" sz="quarter" idx="13"/>
          </p:nvPr>
        </p:nvSpPr>
        <p:spPr>
          <a:xfrm>
            <a:off x="7230680"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6" name="Marcador de posición de imagen 2"/>
          <p:cNvSpPr>
            <a:spLocks noGrp="1" noChangeAspect="1"/>
          </p:cNvSpPr>
          <p:nvPr>
            <p:ph type="pic" idx="22"/>
          </p:nvPr>
        </p:nvSpPr>
        <p:spPr>
          <a:xfrm>
            <a:off x="7230678"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7" name="Marcador de posición de texto 3"/>
          <p:cNvSpPr>
            <a:spLocks noGrp="1"/>
          </p:cNvSpPr>
          <p:nvPr>
            <p:ph type="body" sz="half" idx="20"/>
          </p:nvPr>
        </p:nvSpPr>
        <p:spPr>
          <a:xfrm>
            <a:off x="7230553" y="4873762"/>
            <a:ext cx="3067563" cy="1062422"/>
          </a:xfrm>
        </p:spPr>
        <p:txBody>
          <a:bodyPr anchor="t"/>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6" name="Marcador de posición de fecha 2"/>
          <p:cNvSpPr>
            <a:spLocks noGrp="1"/>
          </p:cNvSpPr>
          <p:nvPr>
            <p:ph type="dt" sz="half" idx="23"/>
          </p:nvPr>
        </p:nvSpPr>
        <p:spPr/>
        <p:txBody>
          <a:bodyPr/>
          <a:lstStyle>
            <a:lvl1pPr>
              <a:defRPr/>
            </a:lvl1pPr>
          </a:lstStyle>
          <a:p>
            <a:pPr>
              <a:defRPr/>
            </a:pPr>
            <a:r>
              <a:rPr lang="es-AR" smtClean="0"/>
              <a:t>2018</a:t>
            </a:r>
            <a:endParaRPr/>
          </a:p>
        </p:txBody>
      </p:sp>
      <p:sp>
        <p:nvSpPr>
          <p:cNvPr id="17" name="Marcador de posición de pie de página 3"/>
          <p:cNvSpPr>
            <a:spLocks noGrp="1"/>
          </p:cNvSpPr>
          <p:nvPr>
            <p:ph type="ftr" sz="quarter" idx="24"/>
          </p:nvPr>
        </p:nvSpPr>
        <p:spPr/>
        <p:txBody>
          <a:bodyPr/>
          <a:lstStyle>
            <a:lvl1pPr>
              <a:defRPr/>
            </a:lvl1pPr>
          </a:lstStyle>
          <a:p>
            <a:pPr>
              <a:defRPr/>
            </a:pPr>
            <a:r>
              <a:rPr lang="sv-SE" smtClean="0"/>
              <a:t>Ingeniería de Software I</a:t>
            </a:r>
            <a:endParaRPr dirty="0"/>
          </a:p>
        </p:txBody>
      </p:sp>
      <p:sp>
        <p:nvSpPr>
          <p:cNvPr id="18" name="Marcador de posición de número de diapositiva 4"/>
          <p:cNvSpPr>
            <a:spLocks noGrp="1"/>
          </p:cNvSpPr>
          <p:nvPr>
            <p:ph type="sldNum" sz="quarter" idx="25"/>
          </p:nvPr>
        </p:nvSpPr>
        <p:spPr/>
        <p:txBody>
          <a:bodyPr/>
          <a:lstStyle>
            <a:lvl1pPr>
              <a:defRPr/>
            </a:lvl1pPr>
          </a:lstStyle>
          <a:p>
            <a:pPr>
              <a:defRPr/>
            </a:pPr>
            <a:fld id="{BC03A65D-5735-4EA6-9572-2AEFC62D044B}" type="slidenum">
              <a:rPr/>
              <a:pPr>
                <a:defRPr/>
              </a:pPr>
              <a:t>‹Nº›</a:t>
            </a:fld>
            <a:endParaRPr dirty="0"/>
          </a:p>
        </p:txBody>
      </p:sp>
    </p:spTree>
    <p:extLst>
      <p:ext uri="{BB962C8B-B14F-4D97-AF65-F5344CB8AC3E}">
        <p14:creationId xmlns:p14="http://schemas.microsoft.com/office/powerpoint/2010/main" val="2041225269"/>
      </p:ext>
    </p:extLst>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smtClean="0"/>
              <a:t>Haga clic para modificar el estilo de título del patrón</a:t>
            </a:r>
            <a:endParaRPr lang="es-ES"/>
          </a:p>
        </p:txBody>
      </p:sp>
      <p:sp>
        <p:nvSpPr>
          <p:cNvPr id="3" name="Marcador de posición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10" name="Marcador de posición de número de diapositiva 5"/>
          <p:cNvSpPr>
            <a:spLocks noGrp="1"/>
          </p:cNvSpPr>
          <p:nvPr>
            <p:ph type="sldNum" sz="quarter" idx="12"/>
          </p:nvPr>
        </p:nvSpPr>
        <p:spPr/>
        <p:txBody>
          <a:bodyPr/>
          <a:lstStyle>
            <a:lvl1pPr>
              <a:defRPr/>
            </a:lvl1pPr>
          </a:lstStyle>
          <a:p>
            <a:pPr>
              <a:defRPr/>
            </a:pPr>
            <a:fld id="{0B03F447-9E30-4774-A2C1-8BC324AFF8EB}" type="slidenum">
              <a:rPr/>
              <a:pPr>
                <a:defRPr/>
              </a:pPr>
              <a:t>‹Nº›</a:t>
            </a:fld>
            <a:endParaRPr dirty="0"/>
          </a:p>
        </p:txBody>
      </p:sp>
    </p:spTree>
    <p:extLst>
      <p:ext uri="{BB962C8B-B14F-4D97-AF65-F5344CB8AC3E}">
        <p14:creationId xmlns:p14="http://schemas.microsoft.com/office/powerpoint/2010/main" val="909898210"/>
      </p:ext>
    </p:extLst>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4" name="Rectángulo 6"/>
          <p:cNvSpPr/>
          <p:nvPr/>
        </p:nvSpPr>
        <p:spPr>
          <a:xfrm rot="5400000">
            <a:off x="8116094" y="1869281"/>
            <a:ext cx="5106988"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ángulo 7"/>
          <p:cNvSpPr/>
          <p:nvPr/>
        </p:nvSpPr>
        <p:spPr>
          <a:xfrm rot="5400000">
            <a:off x="9867900" y="53721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1" y="609597"/>
            <a:ext cx="1073803" cy="4353760"/>
          </a:xfrm>
        </p:spPr>
        <p:txBody>
          <a:bodyPr vert="eaVert"/>
          <a:lstStyle/>
          <a:p>
            <a:r>
              <a:rPr lang="es-ES" smtClean="0"/>
              <a:t>Haga clic para modificar el estilo de título del patrón</a:t>
            </a:r>
            <a:endParaRPr lang="es-ES"/>
          </a:p>
        </p:txBody>
      </p:sp>
      <p:sp>
        <p:nvSpPr>
          <p:cNvPr id="3" name="Marcador de posición de texto vertical 2"/>
          <p:cNvSpPr>
            <a:spLocks noGrp="1"/>
          </p:cNvSpPr>
          <p:nvPr>
            <p:ph type="body" orient="vert" idx="1"/>
          </p:nvPr>
        </p:nvSpPr>
        <p:spPr>
          <a:xfrm>
            <a:off x="680322" y="609599"/>
            <a:ext cx="8870004" cy="532658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osición de fecha 3"/>
          <p:cNvSpPr>
            <a:spLocks noGrp="1"/>
          </p:cNvSpPr>
          <p:nvPr>
            <p:ph type="dt" sz="half" idx="10"/>
          </p:nvPr>
        </p:nvSpPr>
        <p:spPr>
          <a:xfrm>
            <a:off x="6807200" y="5935663"/>
            <a:ext cx="2743200" cy="365125"/>
          </a:xfrm>
        </p:spPr>
        <p:txBody>
          <a:bodyPr/>
          <a:lstStyle>
            <a:lvl1pPr>
              <a:defRPr/>
            </a:lvl1pPr>
          </a:lstStyle>
          <a:p>
            <a:pPr>
              <a:defRPr/>
            </a:pPr>
            <a:r>
              <a:rPr lang="es-AR" smtClean="0"/>
              <a:t>2018</a:t>
            </a:r>
            <a:endParaRPr/>
          </a:p>
        </p:txBody>
      </p:sp>
      <p:sp>
        <p:nvSpPr>
          <p:cNvPr id="7" name="Marcador de posición de pie de página 4"/>
          <p:cNvSpPr>
            <a:spLocks noGrp="1"/>
          </p:cNvSpPr>
          <p:nvPr>
            <p:ph type="ftr" sz="quarter" idx="11"/>
          </p:nvPr>
        </p:nvSpPr>
        <p:spPr>
          <a:xfrm>
            <a:off x="681038" y="5935663"/>
            <a:ext cx="6126162" cy="365125"/>
          </a:xfrm>
        </p:spPr>
        <p:txBody>
          <a:bodyPr/>
          <a:lstStyle>
            <a:lvl1pPr>
              <a:defRPr/>
            </a:lvl1pPr>
          </a:lstStyle>
          <a:p>
            <a:pPr>
              <a:defRPr/>
            </a:pPr>
            <a:r>
              <a:rPr lang="sv-SE" smtClean="0"/>
              <a:t>Ingeniería de Software I</a:t>
            </a:r>
            <a:endParaRPr dirty="0"/>
          </a:p>
        </p:txBody>
      </p:sp>
      <p:sp>
        <p:nvSpPr>
          <p:cNvPr id="8" name="Marcador de posición de número de diapositiva 5"/>
          <p:cNvSpPr>
            <a:spLocks noGrp="1"/>
          </p:cNvSpPr>
          <p:nvPr>
            <p:ph type="sldNum" sz="quarter" idx="12"/>
          </p:nvPr>
        </p:nvSpPr>
        <p:spPr>
          <a:xfrm>
            <a:off x="10098088" y="5399088"/>
            <a:ext cx="1154112" cy="1090612"/>
          </a:xfrm>
        </p:spPr>
        <p:txBody>
          <a:bodyPr anchor="t"/>
          <a:lstStyle>
            <a:lvl1pPr algn="ctr" latinLnBrk="0">
              <a:defRPr lang="es-ES" smtClean="0"/>
            </a:lvl1pPr>
          </a:lstStyle>
          <a:p>
            <a:pPr>
              <a:defRPr/>
            </a:pPr>
            <a:fld id="{F9503BE1-4B59-43F7-B93E-BEC7FFAE1712}" type="slidenum">
              <a:rPr/>
              <a:pPr>
                <a:defRPr/>
              </a:pPr>
              <a:t>‹Nº›</a:t>
            </a:fld>
            <a:endParaRPr dirty="0"/>
          </a:p>
        </p:txBody>
      </p:sp>
    </p:spTree>
    <p:extLst>
      <p:ext uri="{BB962C8B-B14F-4D97-AF65-F5344CB8AC3E}">
        <p14:creationId xmlns:p14="http://schemas.microsoft.com/office/powerpoint/2010/main" val="1325533426"/>
      </p:ext>
    </p:extLst>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16" name="15 Marcador de texto"/>
          <p:cNvSpPr>
            <a:spLocks noGrp="1"/>
          </p:cNvSpPr>
          <p:nvPr>
            <p:ph type="body" sz="quarter" idx="14"/>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smtClean="0"/>
              <a:t>Haga clic para modificar el estilo de texto del patrón</a:t>
            </a:r>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3 Marcador de pie de página"/>
          <p:cNvSpPr>
            <a:spLocks noGrp="1"/>
          </p:cNvSpPr>
          <p:nvPr>
            <p:ph type="ftr" sz="quarter" idx="15"/>
          </p:nvPr>
        </p:nvSpPr>
        <p:spPr>
          <a:xfrm>
            <a:off x="4241800" y="6459538"/>
            <a:ext cx="5183188" cy="365125"/>
          </a:xfrm>
        </p:spPr>
        <p:txBody>
          <a:bodyPr/>
          <a:lstStyle>
            <a:lvl1pPr>
              <a:defRPr/>
            </a:lvl1pPr>
          </a:lstStyle>
          <a:p>
            <a:pPr>
              <a:defRPr/>
            </a:pPr>
            <a:r>
              <a:rPr lang="sv-SE" smtClean="0"/>
              <a:t>Ingeniería de Software I</a:t>
            </a:r>
            <a:endParaRPr dirty="0"/>
          </a:p>
        </p:txBody>
      </p:sp>
      <p:sp>
        <p:nvSpPr>
          <p:cNvPr id="6" name="4 Marcador de número de diapositiva"/>
          <p:cNvSpPr>
            <a:spLocks noGrp="1"/>
          </p:cNvSpPr>
          <p:nvPr>
            <p:ph type="sldNum" sz="quarter" idx="16"/>
          </p:nvPr>
        </p:nvSpPr>
        <p:spPr/>
        <p:txBody>
          <a:bodyPr/>
          <a:lstStyle>
            <a:lvl1pPr>
              <a:defRPr/>
            </a:lvl1pPr>
          </a:lstStyle>
          <a:p>
            <a:pPr>
              <a:defRPr/>
            </a:pPr>
            <a:fld id="{CCEA7BC7-2AF3-4357-A099-3D66B8DA0B53}" type="slidenum">
              <a:rPr/>
              <a:pPr>
                <a:defRPr/>
              </a:pPr>
              <a:t>‹Nº›</a:t>
            </a:fld>
            <a:endParaRPr dirty="0"/>
          </a:p>
        </p:txBody>
      </p:sp>
    </p:spTree>
    <p:extLst>
      <p:ext uri="{BB962C8B-B14F-4D97-AF65-F5344CB8AC3E}">
        <p14:creationId xmlns:p14="http://schemas.microsoft.com/office/powerpoint/2010/main" val="297835947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243388"/>
            <a:ext cx="89677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2250" y="4243388"/>
            <a:ext cx="30765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2590800"/>
            <a:ext cx="8967788" cy="16589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9112250" y="2590800"/>
            <a:ext cx="3076575" cy="16589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5" y="2733709"/>
            <a:ext cx="8144135" cy="1373070"/>
          </a:xfrm>
        </p:spPr>
        <p:txBody>
          <a:bodyPr anchor="b">
            <a:noAutofit/>
          </a:bodyPr>
          <a:lstStyle>
            <a:lvl1pPr algn="r" latinLnBrk="0">
              <a:defRPr lang="es-ES" sz="54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680325" y="4394045"/>
            <a:ext cx="8144135"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smtClean="0"/>
              <a:t>Haga clic para modificar el estilo de subtítulo del patrón</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a:xfrm>
            <a:off x="9255125" y="2749550"/>
            <a:ext cx="1171575" cy="1357313"/>
          </a:xfrm>
        </p:spPr>
        <p:txBody>
          <a:bodyPr/>
          <a:lstStyle>
            <a:lvl1pPr>
              <a:defRPr/>
            </a:lvl1pPr>
          </a:lstStyle>
          <a:p>
            <a:pPr>
              <a:defRPr/>
            </a:pPr>
            <a:fld id="{69A3CBE7-47C4-4468-A713-9E17E40691E9}" type="slidenum">
              <a:rPr/>
              <a:pPr>
                <a:defRPr/>
              </a:pPr>
              <a:t>‹Nº›</a:t>
            </a:fld>
            <a:endParaRPr/>
          </a:p>
        </p:txBody>
      </p:sp>
    </p:spTree>
    <p:extLst>
      <p:ext uri="{BB962C8B-B14F-4D97-AF65-F5344CB8AC3E}">
        <p14:creationId xmlns:p14="http://schemas.microsoft.com/office/powerpoint/2010/main" val="199911857"/>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5929622"/>
            <a:ext cx="1602997" cy="144270"/>
          </a:xfrm>
          <a:prstGeom prst="rect">
            <a:avLst/>
          </a:prstGeom>
        </p:spPr>
      </p:pic>
      <p:sp>
        <p:nvSpPr>
          <p:cNvPr id="10" name="Rectángulo 9"/>
          <p:cNvSpPr/>
          <p:nvPr/>
        </p:nvSpPr>
        <p:spPr>
          <a:xfrm>
            <a:off x="1"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3" y="4711617"/>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dirty="0"/>
          </a:p>
        </p:txBody>
      </p:sp>
      <p:sp>
        <p:nvSpPr>
          <p:cNvPr id="7" name="Marcador de posición de número de diapositiva 6"/>
          <p:cNvSpPr>
            <a:spLocks noGrp="1"/>
          </p:cNvSpPr>
          <p:nvPr>
            <p:ph type="sldNum" sz="quarter" idx="12"/>
          </p:nvPr>
        </p:nvSpPr>
        <p:spPr>
          <a:xfrm>
            <a:off x="10729457" y="4711617"/>
            <a:ext cx="1154151"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53836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4" name="Imagen 14"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16"/>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17"/>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posición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p:txBody>
          <a:bodyPr/>
          <a:lstStyle>
            <a:lvl1pPr>
              <a:defRPr/>
            </a:lvl1pPr>
          </a:lstStyle>
          <a:p>
            <a:pPr>
              <a:defRPr/>
            </a:pPr>
            <a:fld id="{7E668FA0-9C48-4992-BDC7-4C61E88A52B7}" type="slidenum">
              <a:rPr/>
              <a:pPr>
                <a:defRPr/>
              </a:pPr>
              <a:t>‹Nº›</a:t>
            </a:fld>
            <a:endParaRPr/>
          </a:p>
        </p:txBody>
      </p:sp>
    </p:spTree>
    <p:extLst>
      <p:ext uri="{BB962C8B-B14F-4D97-AF65-F5344CB8AC3E}">
        <p14:creationId xmlns:p14="http://schemas.microsoft.com/office/powerpoint/2010/main" val="3535333895"/>
      </p:ext>
    </p:extLst>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086225"/>
            <a:ext cx="104378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40878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27257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10585450" y="27257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ormAutofit/>
          </a:bodyPr>
          <a:lstStyle>
            <a:lvl1pPr algn="r" latinLnBrk="0">
              <a:defRPr lang="es-ES" sz="3600"/>
            </a:lvl1pPr>
          </a:lstStyle>
          <a:p>
            <a:r>
              <a:rPr lang="es-ES" smtClean="0"/>
              <a:t>Haga clic para modificar el estilo de título del patrón</a:t>
            </a:r>
            <a:endParaRPr lang="es-ES"/>
          </a:p>
        </p:txBody>
      </p:sp>
      <p:sp>
        <p:nvSpPr>
          <p:cNvPr id="3" name="Marcador de posición de texto 2"/>
          <p:cNvSpPr>
            <a:spLocks noGrp="1"/>
          </p:cNvSpPr>
          <p:nvPr>
            <p:ph type="body" idx="1"/>
          </p:nvPr>
        </p:nvSpPr>
        <p:spPr>
          <a:xfrm>
            <a:off x="680322" y="4232177"/>
            <a:ext cx="9613860"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smtClean="0"/>
              <a:t>Haga clic para modificar el estilo de texto del patrón</a:t>
            </a:r>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a:xfrm>
            <a:off x="10729913" y="2870200"/>
            <a:ext cx="1154112" cy="1090613"/>
          </a:xfrm>
        </p:spPr>
        <p:txBody>
          <a:bodyPr/>
          <a:lstStyle>
            <a:lvl1pPr>
              <a:defRPr/>
            </a:lvl1pPr>
          </a:lstStyle>
          <a:p>
            <a:pPr>
              <a:defRPr/>
            </a:pPr>
            <a:fld id="{17D22371-5455-4B6C-98F6-F50EEC6A76B3}" type="slidenum">
              <a:rPr/>
              <a:pPr>
                <a:defRPr/>
              </a:pPr>
              <a:t>‹Nº›</a:t>
            </a:fld>
            <a:endParaRPr/>
          </a:p>
        </p:txBody>
      </p:sp>
    </p:spTree>
    <p:extLst>
      <p:ext uri="{BB962C8B-B14F-4D97-AF65-F5344CB8AC3E}">
        <p14:creationId xmlns:p14="http://schemas.microsoft.com/office/powerpoint/2010/main" val="3535407288"/>
      </p:ext>
    </p:extLst>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posición de contenido 2"/>
          <p:cNvSpPr>
            <a:spLocks noGrp="1"/>
          </p:cNvSpPr>
          <p:nvPr>
            <p:ph sz="half" idx="1"/>
          </p:nvPr>
        </p:nvSpPr>
        <p:spPr>
          <a:xfrm>
            <a:off x="680323" y="2336873"/>
            <a:ext cx="4698359"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posición de contenido 3"/>
          <p:cNvSpPr>
            <a:spLocks noGrp="1"/>
          </p:cNvSpPr>
          <p:nvPr>
            <p:ph sz="half" idx="2"/>
          </p:nvPr>
        </p:nvSpPr>
        <p:spPr>
          <a:xfrm>
            <a:off x="5594125" y="2336873"/>
            <a:ext cx="4700059"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p:txBody>
          <a:bodyPr/>
          <a:lstStyle>
            <a:lvl1pPr>
              <a:defRPr/>
            </a:lvl1pPr>
          </a:lstStyle>
          <a:p>
            <a:pPr>
              <a:defRPr/>
            </a:pPr>
            <a:fld id="{45D52007-6499-4515-99FC-E4AAC3094FAD}" type="slidenum">
              <a:rPr/>
              <a:pPr>
                <a:defRPr/>
              </a:pPr>
              <a:t>‹Nº›</a:t>
            </a:fld>
            <a:endParaRPr/>
          </a:p>
        </p:txBody>
      </p:sp>
    </p:spTree>
    <p:extLst>
      <p:ext uri="{BB962C8B-B14F-4D97-AF65-F5344CB8AC3E}">
        <p14:creationId xmlns:p14="http://schemas.microsoft.com/office/powerpoint/2010/main" val="1051244947"/>
      </p:ext>
    </p:extLst>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7" name="Imagen 9"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ángulo 11"/>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12"/>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3"/>
            <a:ext cx="9613863" cy="1080937"/>
          </a:xfrm>
        </p:spPr>
        <p:txBody>
          <a:bodyPr/>
          <a:lstStyle/>
          <a:p>
            <a:r>
              <a:rPr lang="es-ES" smtClean="0"/>
              <a:t>Haga clic para modificar el estilo de título del patrón</a:t>
            </a:r>
            <a:endParaRPr lang="es-ES"/>
          </a:p>
        </p:txBody>
      </p:sp>
      <p:sp>
        <p:nvSpPr>
          <p:cNvPr id="3" name="Marcador de posición de texto 2"/>
          <p:cNvSpPr>
            <a:spLocks noGrp="1"/>
          </p:cNvSpPr>
          <p:nvPr>
            <p:ph type="body" idx="1"/>
          </p:nvPr>
        </p:nvSpPr>
        <p:spPr>
          <a:xfrm>
            <a:off x="906354" y="2336879"/>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4" name="Marcador de posición de contenido 3"/>
          <p:cNvSpPr>
            <a:spLocks noGrp="1"/>
          </p:cNvSpPr>
          <p:nvPr>
            <p:ph sz="half" idx="2"/>
          </p:nvPr>
        </p:nvSpPr>
        <p:spPr>
          <a:xfrm>
            <a:off x="680325" y="3030012"/>
            <a:ext cx="4698355"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6" name="Marcador de posición de contenido 5"/>
          <p:cNvSpPr>
            <a:spLocks noGrp="1"/>
          </p:cNvSpPr>
          <p:nvPr>
            <p:ph sz="quarter" idx="4"/>
          </p:nvPr>
        </p:nvSpPr>
        <p:spPr>
          <a:xfrm>
            <a:off x="5594125" y="3030012"/>
            <a:ext cx="4700059"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11" name="Marcador de posición de fecha 6"/>
          <p:cNvSpPr>
            <a:spLocks noGrp="1"/>
          </p:cNvSpPr>
          <p:nvPr>
            <p:ph type="dt" sz="half" idx="10"/>
          </p:nvPr>
        </p:nvSpPr>
        <p:spPr/>
        <p:txBody>
          <a:bodyPr/>
          <a:lstStyle>
            <a:lvl1pPr>
              <a:defRPr/>
            </a:lvl1pPr>
          </a:lstStyle>
          <a:p>
            <a:pPr>
              <a:defRPr/>
            </a:pPr>
            <a:r>
              <a:rPr lang="es-AR" smtClean="0"/>
              <a:t>2018</a:t>
            </a:r>
            <a:endParaRPr/>
          </a:p>
        </p:txBody>
      </p:sp>
      <p:sp>
        <p:nvSpPr>
          <p:cNvPr id="12" name="Marcador de posición de pie de página 7"/>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3" name="Marcador de posición de número de diapositiva 8"/>
          <p:cNvSpPr>
            <a:spLocks noGrp="1"/>
          </p:cNvSpPr>
          <p:nvPr>
            <p:ph type="sldNum" sz="quarter" idx="12"/>
          </p:nvPr>
        </p:nvSpPr>
        <p:spPr/>
        <p:txBody>
          <a:bodyPr/>
          <a:lstStyle>
            <a:lvl1pPr>
              <a:defRPr/>
            </a:lvl1pPr>
          </a:lstStyle>
          <a:p>
            <a:pPr>
              <a:defRPr/>
            </a:pPr>
            <a:fld id="{D48AE52A-E60D-4647-83A4-48B3A96196A1}" type="slidenum">
              <a:rPr/>
              <a:pPr>
                <a:defRPr/>
              </a:pPr>
              <a:t>‹Nº›</a:t>
            </a:fld>
            <a:endParaRPr/>
          </a:p>
        </p:txBody>
      </p:sp>
    </p:spTree>
    <p:extLst>
      <p:ext uri="{BB962C8B-B14F-4D97-AF65-F5344CB8AC3E}">
        <p14:creationId xmlns:p14="http://schemas.microsoft.com/office/powerpoint/2010/main" val="3208438334"/>
      </p:ext>
    </p:extLst>
  </p:cSld>
  <p:clrMapOvr>
    <a:masterClrMapping/>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3" name="Imagen 5"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6"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7"/>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ángulo 8"/>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7" name="Marcador de posición de fecha 2"/>
          <p:cNvSpPr>
            <a:spLocks noGrp="1"/>
          </p:cNvSpPr>
          <p:nvPr>
            <p:ph type="dt" sz="half" idx="10"/>
          </p:nvPr>
        </p:nvSpPr>
        <p:spPr/>
        <p:txBody>
          <a:bodyPr/>
          <a:lstStyle>
            <a:lvl1pPr>
              <a:defRPr/>
            </a:lvl1pPr>
          </a:lstStyle>
          <a:p>
            <a:pPr>
              <a:defRPr/>
            </a:pPr>
            <a:r>
              <a:rPr lang="es-AR" smtClean="0"/>
              <a:t>2018</a:t>
            </a:r>
            <a:endParaRPr/>
          </a:p>
        </p:txBody>
      </p:sp>
      <p:sp>
        <p:nvSpPr>
          <p:cNvPr id="8" name="Marcador de posición de pie de página 3"/>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9" name="Marcador de posición de número de diapositiva 4"/>
          <p:cNvSpPr>
            <a:spLocks noGrp="1"/>
          </p:cNvSpPr>
          <p:nvPr>
            <p:ph type="sldNum" sz="quarter" idx="12"/>
          </p:nvPr>
        </p:nvSpPr>
        <p:spPr/>
        <p:txBody>
          <a:bodyPr/>
          <a:lstStyle>
            <a:lvl1pPr>
              <a:defRPr/>
            </a:lvl1pPr>
          </a:lstStyle>
          <a:p>
            <a:pPr>
              <a:defRPr/>
            </a:pPr>
            <a:fld id="{D59CECEC-2BB2-4CA9-8AA4-E3B75F3469C5}" type="slidenum">
              <a:rPr/>
              <a:pPr>
                <a:defRPr/>
              </a:pPr>
              <a:t>‹Nº›</a:t>
            </a:fld>
            <a:endParaRPr/>
          </a:p>
        </p:txBody>
      </p:sp>
    </p:spTree>
    <p:extLst>
      <p:ext uri="{BB962C8B-B14F-4D97-AF65-F5344CB8AC3E}">
        <p14:creationId xmlns:p14="http://schemas.microsoft.com/office/powerpoint/2010/main" val="334944585"/>
      </p:ext>
    </p:extLst>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2" name="Imagen 4" descr="HD-ShadowShort.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5"/>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posición de fecha 1"/>
          <p:cNvSpPr>
            <a:spLocks noGrp="1"/>
          </p:cNvSpPr>
          <p:nvPr>
            <p:ph type="dt" sz="half" idx="10"/>
          </p:nvPr>
        </p:nvSpPr>
        <p:spPr/>
        <p:txBody>
          <a:bodyPr/>
          <a:lstStyle>
            <a:lvl1pPr>
              <a:defRPr/>
            </a:lvl1pPr>
          </a:lstStyle>
          <a:p>
            <a:pPr>
              <a:defRPr/>
            </a:pPr>
            <a:r>
              <a:rPr lang="es-AR" smtClean="0"/>
              <a:t>2018</a:t>
            </a:r>
            <a:endParaRPr/>
          </a:p>
        </p:txBody>
      </p:sp>
      <p:sp>
        <p:nvSpPr>
          <p:cNvPr id="5" name="Marcador de posición de pie de página 2"/>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6" name="Marcador de posición de número de diapositiva 3"/>
          <p:cNvSpPr>
            <a:spLocks noGrp="1"/>
          </p:cNvSpPr>
          <p:nvPr>
            <p:ph type="sldNum" sz="quarter" idx="12"/>
          </p:nvPr>
        </p:nvSpPr>
        <p:spPr/>
        <p:txBody>
          <a:bodyPr/>
          <a:lstStyle>
            <a:lvl1pPr>
              <a:defRPr/>
            </a:lvl1pPr>
          </a:lstStyle>
          <a:p>
            <a:pPr>
              <a:defRPr/>
            </a:pPr>
            <a:fld id="{B2D90A51-02B8-4A06-ABF2-4BD3AFC969AC}" type="slidenum">
              <a:rPr/>
              <a:pPr>
                <a:defRPr/>
              </a:pPr>
              <a:t>‹Nº›</a:t>
            </a:fld>
            <a:endParaRPr/>
          </a:p>
        </p:txBody>
      </p:sp>
    </p:spTree>
    <p:extLst>
      <p:ext uri="{BB962C8B-B14F-4D97-AF65-F5344CB8AC3E}">
        <p14:creationId xmlns:p14="http://schemas.microsoft.com/office/powerpoint/2010/main" val="241440085"/>
      </p:ext>
    </p:extLst>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ormAutofit/>
          </a:bodyPr>
          <a:lstStyle>
            <a:lvl1pPr latinLnBrk="0">
              <a:defRPr lang="es-ES" sz="3600"/>
            </a:lvl1pPr>
          </a:lstStyle>
          <a:p>
            <a:r>
              <a:rPr lang="es-ES" smtClean="0"/>
              <a:t>Haga clic para modificar el estilo de título del patrón</a:t>
            </a:r>
            <a:endParaRPr lang="es-ES"/>
          </a:p>
        </p:txBody>
      </p:sp>
      <p:sp>
        <p:nvSpPr>
          <p:cNvPr id="3" name="Marcador de posición de contenido 2"/>
          <p:cNvSpPr>
            <a:spLocks noGrp="1"/>
          </p:cNvSpPr>
          <p:nvPr>
            <p:ph idx="1"/>
          </p:nvPr>
        </p:nvSpPr>
        <p:spPr>
          <a:xfrm>
            <a:off x="4685847" y="2336879"/>
            <a:ext cx="5608336" cy="359931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posición de texto 3"/>
          <p:cNvSpPr>
            <a:spLocks noGrp="1"/>
          </p:cNvSpPr>
          <p:nvPr>
            <p:ph type="body" sz="half" idx="2"/>
          </p:nvPr>
        </p:nvSpPr>
        <p:spPr>
          <a:xfrm>
            <a:off x="680325" y="2336878"/>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p:txBody>
          <a:bodyPr/>
          <a:lstStyle>
            <a:lvl1pPr>
              <a:defRPr/>
            </a:lvl1pPr>
          </a:lstStyle>
          <a:p>
            <a:pPr>
              <a:defRPr/>
            </a:pPr>
            <a:fld id="{8A25FCCC-9A5D-4195-8DD8-96B92AE514F0}" type="slidenum">
              <a:rPr/>
              <a:pPr>
                <a:defRPr/>
              </a:pPr>
              <a:t>‹Nº›</a:t>
            </a:fld>
            <a:endParaRPr/>
          </a:p>
        </p:txBody>
      </p:sp>
    </p:spTree>
    <p:extLst>
      <p:ext uri="{BB962C8B-B14F-4D97-AF65-F5344CB8AC3E}">
        <p14:creationId xmlns:p14="http://schemas.microsoft.com/office/powerpoint/2010/main" val="1751030930"/>
      </p:ext>
    </p:extLst>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ormAutofit/>
          </a:bodyPr>
          <a:lstStyle>
            <a:lvl1pPr latinLnBrk="0">
              <a:defRPr lang="es-ES" sz="3600"/>
            </a:lvl1pPr>
          </a:lstStyle>
          <a:p>
            <a:r>
              <a:rPr lang="es-ES" smtClean="0"/>
              <a:t>Haga clic para modificar el estilo de título del patrón</a:t>
            </a:r>
            <a:endParaRPr lang="es-ES"/>
          </a:p>
        </p:txBody>
      </p:sp>
      <p:sp>
        <p:nvSpPr>
          <p:cNvPr id="3" name="Marcador de posición de imagen 2"/>
          <p:cNvSpPr>
            <a:spLocks noGrp="1" noChangeAspect="1"/>
          </p:cNvSpPr>
          <p:nvPr>
            <p:ph type="pic" idx="1"/>
          </p:nvPr>
        </p:nvSpPr>
        <p:spPr>
          <a:xfrm>
            <a:off x="4868337" y="2336874"/>
            <a:ext cx="5425849" cy="3599312"/>
          </a:xfrm>
          <a:noFill/>
          <a:ln>
            <a:noFill/>
          </a:ln>
          <a:effectLst>
            <a:outerShdw blurRad="76200" dist="63500" dir="5040000" algn="tl" rotWithShape="0">
              <a:srgbClr val="000000">
                <a:alpha val="41000"/>
              </a:srgbClr>
            </a:outerShdw>
          </a:effectLst>
        </p:spPr>
        <p:txBody>
          <a:bodyPr rtlCol="0">
            <a:normAutofit/>
          </a:bodyPr>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pPr lvl="0"/>
            <a:r>
              <a:rPr lang="es-ES" noProof="0" smtClean="0"/>
              <a:t>Haga clic en el icono para agregar una imagen</a:t>
            </a:r>
            <a:endParaRPr lang="es-ES" noProof="0"/>
          </a:p>
        </p:txBody>
      </p:sp>
      <p:sp>
        <p:nvSpPr>
          <p:cNvPr id="4" name="Marcador de posición de texto 3"/>
          <p:cNvSpPr>
            <a:spLocks noGrp="1"/>
          </p:cNvSpPr>
          <p:nvPr>
            <p:ph type="body" sz="half" idx="2"/>
          </p:nvPr>
        </p:nvSpPr>
        <p:spPr>
          <a:xfrm>
            <a:off x="680323" y="2336879"/>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p:txBody>
          <a:bodyPr/>
          <a:lstStyle>
            <a:lvl1pPr>
              <a:defRPr/>
            </a:lvl1pPr>
          </a:lstStyle>
          <a:p>
            <a:pPr>
              <a:defRPr/>
            </a:pPr>
            <a:fld id="{71A54E9D-B361-4D72-B792-28BD00C64CD5}" type="slidenum">
              <a:rPr/>
              <a:pPr>
                <a:defRPr/>
              </a:pPr>
              <a:t>‹Nº›</a:t>
            </a:fld>
            <a:endParaRPr/>
          </a:p>
        </p:txBody>
      </p:sp>
    </p:spTree>
    <p:extLst>
      <p:ext uri="{BB962C8B-B14F-4D97-AF65-F5344CB8AC3E}">
        <p14:creationId xmlns:p14="http://schemas.microsoft.com/office/powerpoint/2010/main" val="600945327"/>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22"/>
            <a:ext cx="9613859" cy="453051"/>
          </a:xfrm>
        </p:spPr>
        <p:txBody>
          <a:bodyPr anchor="b">
            <a:normAutofit/>
          </a:bodyPr>
          <a:lstStyle>
            <a:lvl1pPr latinLnBrk="0">
              <a:defRPr lang="es-ES" sz="2400"/>
            </a:lvl1pPr>
          </a:lstStyle>
          <a:p>
            <a:r>
              <a:rPr lang="es-ES" smtClean="0"/>
              <a:t>Haga clic para modificar el estilo de título del patrón</a:t>
            </a:r>
            <a:endParaRPr lang="es-ES"/>
          </a:p>
        </p:txBody>
      </p:sp>
      <p:sp>
        <p:nvSpPr>
          <p:cNvPr id="3" name="Marcador de posición de imagen 2"/>
          <p:cNvSpPr>
            <a:spLocks noGrp="1" noChangeAspect="1"/>
          </p:cNvSpPr>
          <p:nvPr>
            <p:ph type="pic" idx="1"/>
          </p:nvPr>
        </p:nvSpPr>
        <p:spPr>
          <a:xfrm>
            <a:off x="680323" y="609601"/>
            <a:ext cx="9613859" cy="3589575"/>
          </a:xfrm>
          <a:noFill/>
          <a:ln>
            <a:noFill/>
          </a:ln>
          <a:effectLst>
            <a:outerShdw blurRad="76200" dist="63500" dir="5040000" algn="tl" rotWithShape="0">
              <a:srgbClr val="000000">
                <a:alpha val="41000"/>
              </a:srgbClr>
            </a:outerShdw>
          </a:effectLst>
        </p:spPr>
        <p:txBody>
          <a:bodyPr rtlCol="0">
            <a:normAutofit/>
          </a:bodyPr>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pPr lvl="0"/>
            <a:r>
              <a:rPr lang="es-ES" noProof="0" smtClean="0"/>
              <a:t>Haga clic en el icono para agregar una imagen</a:t>
            </a:r>
            <a:endParaRPr lang="es-ES" noProof="0"/>
          </a:p>
        </p:txBody>
      </p:sp>
      <p:sp>
        <p:nvSpPr>
          <p:cNvPr id="4" name="Marcador de posición de texto 3"/>
          <p:cNvSpPr>
            <a:spLocks noGrp="1"/>
          </p:cNvSpPr>
          <p:nvPr>
            <p:ph type="body" sz="half" idx="2"/>
          </p:nvPr>
        </p:nvSpPr>
        <p:spPr>
          <a:xfrm>
            <a:off x="680321" y="5169589"/>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a:xfrm>
            <a:off x="10729913" y="4711700"/>
            <a:ext cx="1154112" cy="1090613"/>
          </a:xfrm>
        </p:spPr>
        <p:txBody>
          <a:bodyPr/>
          <a:lstStyle>
            <a:lvl1pPr>
              <a:defRPr/>
            </a:lvl1pPr>
          </a:lstStyle>
          <a:p>
            <a:pPr>
              <a:defRPr/>
            </a:pPr>
            <a:fld id="{909DC976-F56D-4428-AD14-F480CBC9D911}" type="slidenum">
              <a:rPr/>
              <a:pPr>
                <a:defRPr/>
              </a:pPr>
              <a:t>‹Nº›</a:t>
            </a:fld>
            <a:endParaRPr/>
          </a:p>
        </p:txBody>
      </p:sp>
    </p:spTree>
    <p:extLst>
      <p:ext uri="{BB962C8B-B14F-4D97-AF65-F5344CB8AC3E}">
        <p14:creationId xmlns:p14="http://schemas.microsoft.com/office/powerpoint/2010/main" val="3365432397"/>
      </p:ext>
    </p:extLst>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lstStyle>
            <a:lvl1pPr latinLnBrk="0">
              <a:defRPr lang="es-ES" sz="3200"/>
            </a:lvl1pPr>
          </a:lstStyle>
          <a:p>
            <a:r>
              <a:rPr lang="es-ES" smtClean="0"/>
              <a:t>Haga clic para modificar el estilo de título del patrón</a:t>
            </a:r>
            <a:endParaRPr lang="es-ES"/>
          </a:p>
        </p:txBody>
      </p:sp>
      <p:sp>
        <p:nvSpPr>
          <p:cNvPr id="4" name="Marcador de posición de texto 3"/>
          <p:cNvSpPr>
            <a:spLocks noGrp="1"/>
          </p:cNvSpPr>
          <p:nvPr>
            <p:ph type="body" sz="half" idx="2"/>
          </p:nvPr>
        </p:nvSpPr>
        <p:spPr>
          <a:xfrm>
            <a:off x="680323" y="4711621"/>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a:xfrm>
            <a:off x="10729913" y="4711700"/>
            <a:ext cx="1154112" cy="1090613"/>
          </a:xfrm>
        </p:spPr>
        <p:txBody>
          <a:bodyPr/>
          <a:lstStyle>
            <a:lvl1pPr>
              <a:defRPr/>
            </a:lvl1pPr>
          </a:lstStyle>
          <a:p>
            <a:pPr>
              <a:defRPr/>
            </a:pPr>
            <a:fld id="{FE9FCF5A-56E5-4EEE-BC57-C8B4451A2265}" type="slidenum">
              <a:rPr/>
              <a:pPr>
                <a:defRPr/>
              </a:pPr>
              <a:t>‹Nº›</a:t>
            </a:fld>
            <a:endParaRPr/>
          </a:p>
        </p:txBody>
      </p:sp>
    </p:spTree>
    <p:extLst>
      <p:ext uri="{BB962C8B-B14F-4D97-AF65-F5344CB8AC3E}">
        <p14:creationId xmlns:p14="http://schemas.microsoft.com/office/powerpoint/2010/main" val="404939693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37812"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5929622"/>
            <a:ext cx="1602997" cy="144270"/>
          </a:xfrm>
          <a:prstGeom prst="rect">
            <a:avLst/>
          </a:prstGeom>
        </p:spPr>
      </p:pic>
      <p:sp>
        <p:nvSpPr>
          <p:cNvPr id="14" name="Rectángulo 13"/>
          <p:cNvSpPr/>
          <p:nvPr/>
        </p:nvSpPr>
        <p:spPr>
          <a:xfrm>
            <a:off x="1"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9"/>
            <a:ext cx="8718877"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2289" y="3653379"/>
            <a:ext cx="8156579"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0323" y="4711617"/>
            <a:ext cx="9613859"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dirty="0"/>
          </a:p>
        </p:txBody>
      </p:sp>
      <p:sp>
        <p:nvSpPr>
          <p:cNvPr id="7" name="Marcador de posición de número de diapositiva 6"/>
          <p:cNvSpPr>
            <a:spLocks noGrp="1"/>
          </p:cNvSpPr>
          <p:nvPr>
            <p:ph type="sldNum" sz="quarter" idx="12"/>
          </p:nvPr>
        </p:nvSpPr>
        <p:spPr>
          <a:xfrm>
            <a:off x="10729457" y="4709927"/>
            <a:ext cx="1154151" cy="1090789"/>
          </a:xfrm>
        </p:spPr>
        <p:txBody>
          <a:bodyPr/>
          <a:lstStyle/>
          <a:p>
            <a:fld id="{9309AEDA-1D6C-44D3-8BB0-A178BBA71291}" type="slidenum">
              <a:rPr lang="es-ES" smtClean="0"/>
              <a:pPr/>
              <a:t>‹Nº›</a:t>
            </a:fld>
            <a:endParaRPr lang="es-ES" dirty="0"/>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extLst>
      <p:ext uri="{BB962C8B-B14F-4D97-AF65-F5344CB8AC3E}">
        <p14:creationId xmlns:p14="http://schemas.microsoft.com/office/powerpoint/2010/main" val="34599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5" name="Imagen 10"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13"/>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4"/>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uadro de texto 15"/>
          <p:cNvSpPr txBox="1"/>
          <p:nvPr/>
        </p:nvSpPr>
        <p:spPr>
          <a:xfrm>
            <a:off x="584200" y="747713"/>
            <a:ext cx="609600" cy="585787"/>
          </a:xfrm>
          <a:prstGeom prst="rect">
            <a:avLst/>
          </a:prstGeom>
        </p:spPr>
        <p:txBody>
          <a:bodyPr anchor="ct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fontAlgn="auto">
              <a:spcAft>
                <a:spcPts val="0"/>
              </a:spcAft>
              <a:defRPr/>
            </a:pPr>
            <a:r>
              <a:rPr sz="7200">
                <a:effectLst/>
                <a:latin typeface="+mn-lt"/>
                <a:cs typeface="+mn-cs"/>
              </a:rPr>
              <a:t>“</a:t>
            </a:r>
          </a:p>
        </p:txBody>
      </p:sp>
      <p:sp>
        <p:nvSpPr>
          <p:cNvPr id="10" name="Cuadro de texto 16"/>
          <p:cNvSpPr txBox="1"/>
          <p:nvPr/>
        </p:nvSpPr>
        <p:spPr>
          <a:xfrm>
            <a:off x="9663113" y="3033713"/>
            <a:ext cx="609600" cy="584200"/>
          </a:xfrm>
          <a:prstGeom prst="rect">
            <a:avLst/>
          </a:prstGeom>
        </p:spPr>
        <p:txBody>
          <a:bodyPr anchor="ct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algn="r" fontAlgn="auto">
              <a:spcAft>
                <a:spcPts val="0"/>
              </a:spcAft>
              <a:defRPr/>
            </a:pPr>
            <a:r>
              <a:rPr sz="7200">
                <a:effectLst/>
                <a:latin typeface="+mn-lt"/>
                <a:cs typeface="+mn-cs"/>
              </a:rPr>
              <a:t>”</a:t>
            </a:r>
          </a:p>
        </p:txBody>
      </p:sp>
      <p:sp>
        <p:nvSpPr>
          <p:cNvPr id="2" name="Título 1"/>
          <p:cNvSpPr>
            <a:spLocks noGrp="1"/>
          </p:cNvSpPr>
          <p:nvPr>
            <p:ph type="title"/>
          </p:nvPr>
        </p:nvSpPr>
        <p:spPr>
          <a:xfrm>
            <a:off x="1127856" y="609599"/>
            <a:ext cx="8718877" cy="3036061"/>
          </a:xfrm>
        </p:spPr>
        <p:txBody>
          <a:bodyPr/>
          <a:lstStyle>
            <a:lvl1pPr latinLnBrk="0">
              <a:defRPr lang="es-ES" sz="3200"/>
            </a:lvl1pPr>
          </a:lstStyle>
          <a:p>
            <a:r>
              <a:rPr lang="es-ES" smtClean="0"/>
              <a:t>Haga clic para modificar el estilo de título del patrón</a:t>
            </a:r>
            <a:endParaRPr lang="es-ES"/>
          </a:p>
        </p:txBody>
      </p:sp>
      <p:sp>
        <p:nvSpPr>
          <p:cNvPr id="12" name="Marcador de posición de texto 3"/>
          <p:cNvSpPr>
            <a:spLocks noGrp="1"/>
          </p:cNvSpPr>
          <p:nvPr>
            <p:ph type="body" sz="half" idx="13"/>
          </p:nvPr>
        </p:nvSpPr>
        <p:spPr>
          <a:xfrm>
            <a:off x="1402289" y="3653379"/>
            <a:ext cx="8156579" cy="548968"/>
          </a:xfrm>
        </p:spPr>
        <p:txBody>
          <a:bodyPr>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4" name="Marcador de posición de texto 3"/>
          <p:cNvSpPr>
            <a:spLocks noGrp="1"/>
          </p:cNvSpPr>
          <p:nvPr>
            <p:ph type="body" sz="half" idx="2"/>
          </p:nvPr>
        </p:nvSpPr>
        <p:spPr>
          <a:xfrm>
            <a:off x="680323" y="4711621"/>
            <a:ext cx="9613859"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11" name="Marcador de posición de fecha 4"/>
          <p:cNvSpPr>
            <a:spLocks noGrp="1"/>
          </p:cNvSpPr>
          <p:nvPr>
            <p:ph type="dt" sz="half" idx="14"/>
          </p:nvPr>
        </p:nvSpPr>
        <p:spPr/>
        <p:txBody>
          <a:bodyPr/>
          <a:lstStyle>
            <a:lvl1pPr>
              <a:defRPr/>
            </a:lvl1pPr>
          </a:lstStyle>
          <a:p>
            <a:pPr>
              <a:defRPr/>
            </a:pPr>
            <a:r>
              <a:rPr lang="es-AR" smtClean="0"/>
              <a:t>2018</a:t>
            </a:r>
            <a:endParaRPr/>
          </a:p>
        </p:txBody>
      </p:sp>
      <p:sp>
        <p:nvSpPr>
          <p:cNvPr id="13" name="Marcador de posición de pie de página 5"/>
          <p:cNvSpPr>
            <a:spLocks noGrp="1"/>
          </p:cNvSpPr>
          <p:nvPr>
            <p:ph type="ftr" sz="quarter" idx="15"/>
          </p:nvPr>
        </p:nvSpPr>
        <p:spPr/>
        <p:txBody>
          <a:bodyPr/>
          <a:lstStyle>
            <a:lvl1pPr>
              <a:defRPr/>
            </a:lvl1pPr>
          </a:lstStyle>
          <a:p>
            <a:pPr>
              <a:defRPr/>
            </a:pPr>
            <a:r>
              <a:rPr lang="sv-SE" smtClean="0"/>
              <a:t>Ingeniería de Software I</a:t>
            </a:r>
            <a:endParaRPr/>
          </a:p>
        </p:txBody>
      </p:sp>
      <p:sp>
        <p:nvSpPr>
          <p:cNvPr id="14" name="Marcador de posición de número de diapositiva 6"/>
          <p:cNvSpPr>
            <a:spLocks noGrp="1"/>
          </p:cNvSpPr>
          <p:nvPr>
            <p:ph type="sldNum" sz="quarter" idx="16"/>
          </p:nvPr>
        </p:nvSpPr>
        <p:spPr>
          <a:xfrm>
            <a:off x="10729913" y="4710113"/>
            <a:ext cx="1154112" cy="1090612"/>
          </a:xfrm>
        </p:spPr>
        <p:txBody>
          <a:bodyPr/>
          <a:lstStyle>
            <a:lvl1pPr>
              <a:defRPr/>
            </a:lvl1pPr>
          </a:lstStyle>
          <a:p>
            <a:pPr>
              <a:defRPr/>
            </a:pPr>
            <a:fld id="{5E68F23A-BFD9-4A98-B0C8-D7F11EBA669D}" type="slidenum">
              <a:rPr/>
              <a:pPr>
                <a:defRPr/>
              </a:pPr>
              <a:t>‹Nº›</a:t>
            </a:fld>
            <a:endParaRPr/>
          </a:p>
        </p:txBody>
      </p:sp>
    </p:spTree>
    <p:extLst>
      <p:ext uri="{BB962C8B-B14F-4D97-AF65-F5344CB8AC3E}">
        <p14:creationId xmlns:p14="http://schemas.microsoft.com/office/powerpoint/2010/main" val="3623124103"/>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5" name="Imagen 8"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9"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10"/>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1"/>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4711621"/>
            <a:ext cx="9613863" cy="588535"/>
          </a:xfrm>
        </p:spPr>
        <p:txBody>
          <a:bodyPr anchor="b"/>
          <a:lstStyle>
            <a:lvl1pPr latinLnBrk="0">
              <a:defRPr lang="es-ES" sz="3200"/>
            </a:lvl1pPr>
          </a:lstStyle>
          <a:p>
            <a:r>
              <a:rPr lang="es-ES" smtClean="0"/>
              <a:t>Haga clic para modificar el estilo de título del patrón</a:t>
            </a:r>
            <a:endParaRPr lang="es-ES"/>
          </a:p>
        </p:txBody>
      </p:sp>
      <p:sp>
        <p:nvSpPr>
          <p:cNvPr id="4" name="Marcador de posición de texto 3"/>
          <p:cNvSpPr>
            <a:spLocks noGrp="1"/>
          </p:cNvSpPr>
          <p:nvPr>
            <p:ph type="body" sz="half" idx="2"/>
          </p:nvPr>
        </p:nvSpPr>
        <p:spPr>
          <a:xfrm>
            <a:off x="680321" y="5300155"/>
            <a:ext cx="9613863" cy="502255"/>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a:xfrm>
            <a:off x="10729913" y="4710113"/>
            <a:ext cx="1154112" cy="1090612"/>
          </a:xfrm>
        </p:spPr>
        <p:txBody>
          <a:bodyPr/>
          <a:lstStyle>
            <a:lvl1pPr>
              <a:defRPr/>
            </a:lvl1pPr>
          </a:lstStyle>
          <a:p>
            <a:pPr>
              <a:defRPr/>
            </a:pPr>
            <a:fld id="{DCADD9F9-366D-4938-9EBE-F701D37B98D7}" type="slidenum">
              <a:rPr/>
              <a:pPr>
                <a:defRPr/>
              </a:pPr>
              <a:t>‹Nº›</a:t>
            </a:fld>
            <a:endParaRPr/>
          </a:p>
        </p:txBody>
      </p:sp>
    </p:spTree>
    <p:extLst>
      <p:ext uri="{BB962C8B-B14F-4D97-AF65-F5344CB8AC3E}">
        <p14:creationId xmlns:p14="http://schemas.microsoft.com/office/powerpoint/2010/main" val="3944562360"/>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ángulo 15"/>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smtClean="0"/>
              <a:t>Haga clic para modificar el estilo de título del patrón</a:t>
            </a:r>
            <a:endParaRPr lang="es-ES"/>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8" name="Marcador de posición de texto 3"/>
          <p:cNvSpPr>
            <a:spLocks noGrp="1"/>
          </p:cNvSpPr>
          <p:nvPr>
            <p:ph type="body" sz="half" idx="15"/>
          </p:nvPr>
        </p:nvSpPr>
        <p:spPr>
          <a:xfrm>
            <a:off x="680325" y="3022675"/>
            <a:ext cx="3049703" cy="2913513"/>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1" name="Marcador de posición de texto 4"/>
          <p:cNvSpPr>
            <a:spLocks noGrp="1"/>
          </p:cNvSpPr>
          <p:nvPr>
            <p:ph type="body" sz="quarter" idx="13"/>
          </p:nvPr>
        </p:nvSpPr>
        <p:spPr>
          <a:xfrm>
            <a:off x="7224160"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12" name="Marcador de posición de texto 3"/>
          <p:cNvSpPr>
            <a:spLocks noGrp="1"/>
          </p:cNvSpPr>
          <p:nvPr>
            <p:ph type="body" sz="half" idx="17"/>
          </p:nvPr>
        </p:nvSpPr>
        <p:spPr>
          <a:xfrm>
            <a:off x="7224160" y="3022675"/>
            <a:ext cx="3070025" cy="2913513"/>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8" name="Marcador de posición de fecha 2"/>
          <p:cNvSpPr>
            <a:spLocks noGrp="1"/>
          </p:cNvSpPr>
          <p:nvPr>
            <p:ph type="dt" sz="half" idx="18"/>
          </p:nvPr>
        </p:nvSpPr>
        <p:spPr/>
        <p:txBody>
          <a:bodyPr/>
          <a:lstStyle>
            <a:lvl1pPr>
              <a:defRPr/>
            </a:lvl1pPr>
          </a:lstStyle>
          <a:p>
            <a:pPr>
              <a:defRPr/>
            </a:pPr>
            <a:r>
              <a:rPr lang="es-AR" smtClean="0"/>
              <a:t>2018</a:t>
            </a:r>
            <a:endParaRPr/>
          </a:p>
        </p:txBody>
      </p:sp>
      <p:sp>
        <p:nvSpPr>
          <p:cNvPr id="19" name="Marcador de posición de pie de página 3"/>
          <p:cNvSpPr>
            <a:spLocks noGrp="1"/>
          </p:cNvSpPr>
          <p:nvPr>
            <p:ph type="ftr" sz="quarter" idx="19"/>
          </p:nvPr>
        </p:nvSpPr>
        <p:spPr/>
        <p:txBody>
          <a:bodyPr/>
          <a:lstStyle>
            <a:lvl1pPr>
              <a:defRPr/>
            </a:lvl1pPr>
          </a:lstStyle>
          <a:p>
            <a:pPr>
              <a:defRPr/>
            </a:pPr>
            <a:r>
              <a:rPr lang="sv-SE" smtClean="0"/>
              <a:t>Ingeniería de Software I</a:t>
            </a:r>
            <a:endParaRPr/>
          </a:p>
        </p:txBody>
      </p:sp>
      <p:sp>
        <p:nvSpPr>
          <p:cNvPr id="20" name="Marcador de posición de número de diapositiva 4"/>
          <p:cNvSpPr>
            <a:spLocks noGrp="1"/>
          </p:cNvSpPr>
          <p:nvPr>
            <p:ph type="sldNum" sz="quarter" idx="20"/>
          </p:nvPr>
        </p:nvSpPr>
        <p:spPr/>
        <p:txBody>
          <a:bodyPr/>
          <a:lstStyle>
            <a:lvl1pPr>
              <a:defRPr/>
            </a:lvl1pPr>
          </a:lstStyle>
          <a:p>
            <a:pPr>
              <a:defRPr/>
            </a:pPr>
            <a:fld id="{4496DEC2-E8B6-4144-9325-D9C4DC1B40A2}" type="slidenum">
              <a:rPr/>
              <a:pPr>
                <a:defRPr/>
              </a:pPr>
              <a:t>‹Nº›</a:t>
            </a:fld>
            <a:endParaRPr/>
          </a:p>
        </p:txBody>
      </p:sp>
    </p:spTree>
    <p:extLst>
      <p:ext uri="{BB962C8B-B14F-4D97-AF65-F5344CB8AC3E}">
        <p14:creationId xmlns:p14="http://schemas.microsoft.com/office/powerpoint/2010/main" val="2765894508"/>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2" name="Imagen 14"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ángulo 16"/>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7"/>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smtClean="0"/>
              <a:t>Haga clic para modificar el estilo de título del patrón</a:t>
            </a:r>
            <a:endParaRPr lang="es-ES"/>
          </a:p>
        </p:txBody>
      </p:sp>
      <p:sp>
        <p:nvSpPr>
          <p:cNvPr id="19" name="Marcador de posición de texto 2"/>
          <p:cNvSpPr>
            <a:spLocks noGrp="1"/>
          </p:cNvSpPr>
          <p:nvPr>
            <p:ph type="body" idx="1"/>
          </p:nvPr>
        </p:nvSpPr>
        <p:spPr>
          <a:xfrm>
            <a:off x="680322"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0" name="Marcador de posición de imagen 2"/>
          <p:cNvSpPr>
            <a:spLocks noGrp="1" noChangeAspect="1"/>
          </p:cNvSpPr>
          <p:nvPr>
            <p:ph type="pic" idx="15"/>
          </p:nvPr>
        </p:nvSpPr>
        <p:spPr>
          <a:xfrm>
            <a:off x="680322"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1" name="Marcador de posición de texto 3"/>
          <p:cNvSpPr>
            <a:spLocks noGrp="1"/>
          </p:cNvSpPr>
          <p:nvPr>
            <p:ph type="body" sz="half" idx="18"/>
          </p:nvPr>
        </p:nvSpPr>
        <p:spPr>
          <a:xfrm>
            <a:off x="680322" y="4873765"/>
            <a:ext cx="3049705" cy="1062422"/>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4" name="Marcador de posición de texto 3"/>
          <p:cNvSpPr>
            <a:spLocks noGrp="1"/>
          </p:cNvSpPr>
          <p:nvPr>
            <p:ph type="body" sz="half" idx="19"/>
          </p:nvPr>
        </p:nvSpPr>
        <p:spPr>
          <a:xfrm>
            <a:off x="3944121" y="4873764"/>
            <a:ext cx="3067297" cy="1062422"/>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25" name="Marcador de posición de texto 4"/>
          <p:cNvSpPr>
            <a:spLocks noGrp="1"/>
          </p:cNvSpPr>
          <p:nvPr>
            <p:ph type="body" sz="quarter" idx="13"/>
          </p:nvPr>
        </p:nvSpPr>
        <p:spPr>
          <a:xfrm>
            <a:off x="7230682"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6" name="Marcador de posición de imagen 2"/>
          <p:cNvSpPr>
            <a:spLocks noGrp="1" noChangeAspect="1"/>
          </p:cNvSpPr>
          <p:nvPr>
            <p:ph type="pic" idx="22"/>
          </p:nvPr>
        </p:nvSpPr>
        <p:spPr>
          <a:xfrm>
            <a:off x="7230681"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7" name="Marcador de posición de texto 3"/>
          <p:cNvSpPr>
            <a:spLocks noGrp="1"/>
          </p:cNvSpPr>
          <p:nvPr>
            <p:ph type="body" sz="half" idx="20"/>
          </p:nvPr>
        </p:nvSpPr>
        <p:spPr>
          <a:xfrm>
            <a:off x="7230553" y="4873762"/>
            <a:ext cx="3067563" cy="1062422"/>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6" name="Marcador de posición de fecha 2"/>
          <p:cNvSpPr>
            <a:spLocks noGrp="1"/>
          </p:cNvSpPr>
          <p:nvPr>
            <p:ph type="dt" sz="half" idx="23"/>
          </p:nvPr>
        </p:nvSpPr>
        <p:spPr/>
        <p:txBody>
          <a:bodyPr/>
          <a:lstStyle>
            <a:lvl1pPr>
              <a:defRPr/>
            </a:lvl1pPr>
          </a:lstStyle>
          <a:p>
            <a:pPr>
              <a:defRPr/>
            </a:pPr>
            <a:r>
              <a:rPr lang="es-AR" smtClean="0"/>
              <a:t>2018</a:t>
            </a:r>
            <a:endParaRPr/>
          </a:p>
        </p:txBody>
      </p:sp>
      <p:sp>
        <p:nvSpPr>
          <p:cNvPr id="17" name="Marcador de posición de pie de página 3"/>
          <p:cNvSpPr>
            <a:spLocks noGrp="1"/>
          </p:cNvSpPr>
          <p:nvPr>
            <p:ph type="ftr" sz="quarter" idx="24"/>
          </p:nvPr>
        </p:nvSpPr>
        <p:spPr/>
        <p:txBody>
          <a:bodyPr/>
          <a:lstStyle>
            <a:lvl1pPr>
              <a:defRPr/>
            </a:lvl1pPr>
          </a:lstStyle>
          <a:p>
            <a:pPr>
              <a:defRPr/>
            </a:pPr>
            <a:r>
              <a:rPr lang="sv-SE" smtClean="0"/>
              <a:t>Ingeniería de Software I</a:t>
            </a:r>
            <a:endParaRPr/>
          </a:p>
        </p:txBody>
      </p:sp>
      <p:sp>
        <p:nvSpPr>
          <p:cNvPr id="18" name="Marcador de posición de número de diapositiva 4"/>
          <p:cNvSpPr>
            <a:spLocks noGrp="1"/>
          </p:cNvSpPr>
          <p:nvPr>
            <p:ph type="sldNum" sz="quarter" idx="25"/>
          </p:nvPr>
        </p:nvSpPr>
        <p:spPr/>
        <p:txBody>
          <a:bodyPr/>
          <a:lstStyle>
            <a:lvl1pPr>
              <a:defRPr/>
            </a:lvl1pPr>
          </a:lstStyle>
          <a:p>
            <a:pPr>
              <a:defRPr/>
            </a:pPr>
            <a:fld id="{E19915DC-8499-4954-BEDB-DE6F92DBA3D0}" type="slidenum">
              <a:rPr/>
              <a:pPr>
                <a:defRPr/>
              </a:pPr>
              <a:t>‹Nº›</a:t>
            </a:fld>
            <a:endParaRPr/>
          </a:p>
        </p:txBody>
      </p:sp>
    </p:spTree>
    <p:extLst>
      <p:ext uri="{BB962C8B-B14F-4D97-AF65-F5344CB8AC3E}">
        <p14:creationId xmlns:p14="http://schemas.microsoft.com/office/powerpoint/2010/main" val="3460643443"/>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smtClean="0"/>
              <a:t>Haga clic para modificar el estilo de título del patrón</a:t>
            </a:r>
            <a:endParaRPr lang="es-ES"/>
          </a:p>
        </p:txBody>
      </p:sp>
      <p:sp>
        <p:nvSpPr>
          <p:cNvPr id="3" name="Marcador de posición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p:txBody>
          <a:bodyPr/>
          <a:lstStyle>
            <a:lvl1pPr>
              <a:defRPr/>
            </a:lvl1pPr>
          </a:lstStyle>
          <a:p>
            <a:pPr>
              <a:defRPr/>
            </a:pPr>
            <a:fld id="{1FD5A6F5-613C-4C00-BF7F-1C172074CFAF}" type="slidenum">
              <a:rPr/>
              <a:pPr>
                <a:defRPr/>
              </a:pPr>
              <a:t>‹Nº›</a:t>
            </a:fld>
            <a:endParaRPr/>
          </a:p>
        </p:txBody>
      </p:sp>
    </p:spTree>
    <p:extLst>
      <p:ext uri="{BB962C8B-B14F-4D97-AF65-F5344CB8AC3E}">
        <p14:creationId xmlns:p14="http://schemas.microsoft.com/office/powerpoint/2010/main" val="151235880"/>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4" name="Rectángulo 6"/>
          <p:cNvSpPr/>
          <p:nvPr/>
        </p:nvSpPr>
        <p:spPr>
          <a:xfrm rot="5400000">
            <a:off x="8116094" y="1869281"/>
            <a:ext cx="5106988"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ángulo 7"/>
          <p:cNvSpPr/>
          <p:nvPr/>
        </p:nvSpPr>
        <p:spPr>
          <a:xfrm rot="5400000">
            <a:off x="9867900" y="53721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3" y="609597"/>
            <a:ext cx="1073803" cy="4353760"/>
          </a:xfrm>
        </p:spPr>
        <p:txBody>
          <a:bodyPr vert="eaVert"/>
          <a:lstStyle/>
          <a:p>
            <a:r>
              <a:rPr lang="es-ES" smtClean="0"/>
              <a:t>Haga clic para modificar el estilo de título del patrón</a:t>
            </a:r>
            <a:endParaRPr lang="es-ES"/>
          </a:p>
        </p:txBody>
      </p:sp>
      <p:sp>
        <p:nvSpPr>
          <p:cNvPr id="3" name="Marcador de posición de texto vertical 2"/>
          <p:cNvSpPr>
            <a:spLocks noGrp="1"/>
          </p:cNvSpPr>
          <p:nvPr>
            <p:ph type="body" orient="vert" idx="1"/>
          </p:nvPr>
        </p:nvSpPr>
        <p:spPr>
          <a:xfrm>
            <a:off x="680322" y="609600"/>
            <a:ext cx="8870004" cy="532658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osición de fecha 3"/>
          <p:cNvSpPr>
            <a:spLocks noGrp="1"/>
          </p:cNvSpPr>
          <p:nvPr>
            <p:ph type="dt" sz="half" idx="10"/>
          </p:nvPr>
        </p:nvSpPr>
        <p:spPr>
          <a:xfrm>
            <a:off x="6807200" y="5935663"/>
            <a:ext cx="2743200" cy="365125"/>
          </a:xfrm>
        </p:spPr>
        <p:txBody>
          <a:bodyPr/>
          <a:lstStyle>
            <a:lvl1pPr>
              <a:defRPr/>
            </a:lvl1pPr>
          </a:lstStyle>
          <a:p>
            <a:pPr>
              <a:defRPr/>
            </a:pPr>
            <a:r>
              <a:rPr lang="es-AR" smtClean="0"/>
              <a:t>2018</a:t>
            </a:r>
            <a:endParaRPr/>
          </a:p>
        </p:txBody>
      </p:sp>
      <p:sp>
        <p:nvSpPr>
          <p:cNvPr id="7" name="Marcador de posición de pie de página 4"/>
          <p:cNvSpPr>
            <a:spLocks noGrp="1"/>
          </p:cNvSpPr>
          <p:nvPr>
            <p:ph type="ftr" sz="quarter" idx="11"/>
          </p:nvPr>
        </p:nvSpPr>
        <p:spPr>
          <a:xfrm>
            <a:off x="681038" y="5935663"/>
            <a:ext cx="6126162" cy="365125"/>
          </a:xfrm>
        </p:spPr>
        <p:txBody>
          <a:bodyPr/>
          <a:lstStyle>
            <a:lvl1pPr>
              <a:defRPr/>
            </a:lvl1pPr>
          </a:lstStyle>
          <a:p>
            <a:pPr>
              <a:defRPr/>
            </a:pPr>
            <a:r>
              <a:rPr lang="sv-SE" smtClean="0"/>
              <a:t>Ingeniería de Software I</a:t>
            </a:r>
            <a:endParaRPr/>
          </a:p>
        </p:txBody>
      </p:sp>
      <p:sp>
        <p:nvSpPr>
          <p:cNvPr id="8" name="Marcador de posición de número de diapositiva 5"/>
          <p:cNvSpPr>
            <a:spLocks noGrp="1"/>
          </p:cNvSpPr>
          <p:nvPr>
            <p:ph type="sldNum" sz="quarter" idx="12"/>
          </p:nvPr>
        </p:nvSpPr>
        <p:spPr>
          <a:xfrm>
            <a:off x="10098088" y="5399088"/>
            <a:ext cx="1154112" cy="1090612"/>
          </a:xfrm>
        </p:spPr>
        <p:txBody>
          <a:bodyPr anchor="t"/>
          <a:lstStyle>
            <a:lvl1pPr algn="ctr" latinLnBrk="0">
              <a:defRPr lang="es-ES"/>
            </a:lvl1pPr>
          </a:lstStyle>
          <a:p>
            <a:pPr>
              <a:defRPr/>
            </a:pPr>
            <a:fld id="{4CB79097-62D7-40ED-A8B7-79F95C0957C2}" type="slidenum">
              <a:rPr/>
              <a:pPr>
                <a:defRPr/>
              </a:pPr>
              <a:t>‹Nº›</a:t>
            </a:fld>
            <a:endParaRPr/>
          </a:p>
        </p:txBody>
      </p:sp>
    </p:spTree>
    <p:extLst>
      <p:ext uri="{BB962C8B-B14F-4D97-AF65-F5344CB8AC3E}">
        <p14:creationId xmlns:p14="http://schemas.microsoft.com/office/powerpoint/2010/main" val="1778865407"/>
      </p:ext>
    </p:extLst>
  </p:cSld>
  <p:clrMapOvr>
    <a:masterClrMapping/>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16" name="15 Marcador de texto"/>
          <p:cNvSpPr>
            <a:spLocks noGrp="1"/>
          </p:cNvSpPr>
          <p:nvPr>
            <p:ph type="body" sz="quarter" idx="14"/>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smtClean="0"/>
              <a:t>Haga clic para modificar el estilo de texto del patrón</a:t>
            </a:r>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3 Marcador de pie de página"/>
          <p:cNvSpPr>
            <a:spLocks noGrp="1"/>
          </p:cNvSpPr>
          <p:nvPr>
            <p:ph type="ftr" sz="quarter" idx="15"/>
          </p:nvPr>
        </p:nvSpPr>
        <p:spPr>
          <a:xfrm>
            <a:off x="4241800" y="6459538"/>
            <a:ext cx="5183188" cy="365125"/>
          </a:xfrm>
        </p:spPr>
        <p:txBody>
          <a:bodyPr/>
          <a:lstStyle>
            <a:lvl1pPr>
              <a:defRPr/>
            </a:lvl1pPr>
          </a:lstStyle>
          <a:p>
            <a:pPr>
              <a:defRPr/>
            </a:pPr>
            <a:r>
              <a:rPr lang="sv-SE" smtClean="0"/>
              <a:t>Ingeniería de Software I</a:t>
            </a:r>
            <a:endParaRPr dirty="0"/>
          </a:p>
        </p:txBody>
      </p:sp>
      <p:sp>
        <p:nvSpPr>
          <p:cNvPr id="6" name="4 Marcador de número de diapositiva"/>
          <p:cNvSpPr>
            <a:spLocks noGrp="1"/>
          </p:cNvSpPr>
          <p:nvPr>
            <p:ph type="sldNum" sz="quarter" idx="16"/>
          </p:nvPr>
        </p:nvSpPr>
        <p:spPr/>
        <p:txBody>
          <a:bodyPr/>
          <a:lstStyle>
            <a:lvl1pPr>
              <a:defRPr smtClean="0"/>
            </a:lvl1pPr>
          </a:lstStyle>
          <a:p>
            <a:pPr>
              <a:defRPr/>
            </a:pPr>
            <a:fld id="{F71B17AD-7160-4751-ABFE-5D63E24C2EDF}" type="slidenum">
              <a:rPr/>
              <a:pPr>
                <a:defRPr/>
              </a:pPr>
              <a:t>‹Nº›</a:t>
            </a:fld>
            <a:endParaRPr dirty="0"/>
          </a:p>
        </p:txBody>
      </p:sp>
    </p:spTree>
    <p:extLst>
      <p:ext uri="{BB962C8B-B14F-4D97-AF65-F5344CB8AC3E}">
        <p14:creationId xmlns:p14="http://schemas.microsoft.com/office/powerpoint/2010/main" val="328351047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243388"/>
            <a:ext cx="89677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2250" y="4243388"/>
            <a:ext cx="30765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2590800"/>
            <a:ext cx="8967788" cy="16589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9112250" y="2590800"/>
            <a:ext cx="3076575" cy="16589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5" y="2733709"/>
            <a:ext cx="8144135" cy="1373070"/>
          </a:xfrm>
        </p:spPr>
        <p:txBody>
          <a:bodyPr anchor="b">
            <a:noAutofit/>
          </a:bodyPr>
          <a:lstStyle>
            <a:lvl1pPr algn="r" latinLnBrk="0">
              <a:defRPr lang="es-ES" sz="54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680325" y="4394047"/>
            <a:ext cx="8144135"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smtClean="0"/>
              <a:t>Haga clic para modificar el estilo de subtítulo del patrón</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a:xfrm>
            <a:off x="9255125" y="2749550"/>
            <a:ext cx="1171575" cy="1357313"/>
          </a:xfrm>
        </p:spPr>
        <p:txBody>
          <a:bodyPr/>
          <a:lstStyle>
            <a:lvl1pPr>
              <a:defRPr/>
            </a:lvl1pPr>
          </a:lstStyle>
          <a:p>
            <a:pPr>
              <a:defRPr/>
            </a:pPr>
            <a:fld id="{741A5AE7-31EF-47C6-85F1-55C49E70C6D8}" type="slidenum">
              <a:rPr/>
              <a:pPr>
                <a:defRPr/>
              </a:pPr>
              <a:t>‹Nº›</a:t>
            </a:fld>
            <a:endParaRPr/>
          </a:p>
        </p:txBody>
      </p:sp>
    </p:spTree>
    <p:extLst>
      <p:ext uri="{BB962C8B-B14F-4D97-AF65-F5344CB8AC3E}">
        <p14:creationId xmlns:p14="http://schemas.microsoft.com/office/powerpoint/2010/main" val="1590885299"/>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4" name="Imagen 14"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16"/>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17"/>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posición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p:txBody>
          <a:bodyPr/>
          <a:lstStyle>
            <a:lvl1pPr>
              <a:defRPr/>
            </a:lvl1pPr>
          </a:lstStyle>
          <a:p>
            <a:pPr>
              <a:defRPr/>
            </a:pPr>
            <a:fld id="{29134047-F993-4C6E-958F-17ECC55858E3}" type="slidenum">
              <a:rPr/>
              <a:pPr>
                <a:defRPr/>
              </a:pPr>
              <a:t>‹Nº›</a:t>
            </a:fld>
            <a:endParaRPr/>
          </a:p>
        </p:txBody>
      </p:sp>
    </p:spTree>
    <p:extLst>
      <p:ext uri="{BB962C8B-B14F-4D97-AF65-F5344CB8AC3E}">
        <p14:creationId xmlns:p14="http://schemas.microsoft.com/office/powerpoint/2010/main" val="1457826269"/>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086225"/>
            <a:ext cx="104378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40878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27257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10585450" y="27257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ormAutofit/>
          </a:bodyPr>
          <a:lstStyle>
            <a:lvl1pPr algn="r" latinLnBrk="0">
              <a:defRPr lang="es-ES" sz="3600"/>
            </a:lvl1pPr>
          </a:lstStyle>
          <a:p>
            <a:r>
              <a:rPr lang="es-ES" smtClean="0"/>
              <a:t>Haga clic para modificar el estilo de título del patrón</a:t>
            </a:r>
            <a:endParaRPr lang="es-ES"/>
          </a:p>
        </p:txBody>
      </p:sp>
      <p:sp>
        <p:nvSpPr>
          <p:cNvPr id="3" name="Marcador de posición de texto 2"/>
          <p:cNvSpPr>
            <a:spLocks noGrp="1"/>
          </p:cNvSpPr>
          <p:nvPr>
            <p:ph type="body" idx="1"/>
          </p:nvPr>
        </p:nvSpPr>
        <p:spPr>
          <a:xfrm>
            <a:off x="680322" y="4232179"/>
            <a:ext cx="9613860"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smtClean="0"/>
              <a:t>Haga clic para modificar el estilo de texto del patrón</a:t>
            </a:r>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a:xfrm>
            <a:off x="10729913" y="2870200"/>
            <a:ext cx="1154112" cy="1090613"/>
          </a:xfrm>
        </p:spPr>
        <p:txBody>
          <a:bodyPr/>
          <a:lstStyle>
            <a:lvl1pPr>
              <a:defRPr/>
            </a:lvl1pPr>
          </a:lstStyle>
          <a:p>
            <a:pPr>
              <a:defRPr/>
            </a:pPr>
            <a:fld id="{3D534720-986E-4CB1-A2E8-865988627D9E}" type="slidenum">
              <a:rPr/>
              <a:pPr>
                <a:defRPr/>
              </a:pPr>
              <a:t>‹Nº›</a:t>
            </a:fld>
            <a:endParaRPr/>
          </a:p>
        </p:txBody>
      </p:sp>
    </p:spTree>
    <p:extLst>
      <p:ext uri="{BB962C8B-B14F-4D97-AF65-F5344CB8AC3E}">
        <p14:creationId xmlns:p14="http://schemas.microsoft.com/office/powerpoint/2010/main" val="117360351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5928628"/>
            <a:ext cx="10437812"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5929622"/>
            <a:ext cx="1602997" cy="144270"/>
          </a:xfrm>
          <a:prstGeom prst="rect">
            <a:avLst/>
          </a:prstGeom>
        </p:spPr>
      </p:pic>
      <p:sp>
        <p:nvSpPr>
          <p:cNvPr id="11" name="Rectángulo 10"/>
          <p:cNvSpPr/>
          <p:nvPr/>
        </p:nvSpPr>
        <p:spPr>
          <a:xfrm>
            <a:off x="1"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4711617"/>
            <a:ext cx="9613863"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1" y="5300151"/>
            <a:ext cx="9613863"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dirty="0"/>
          </a:p>
        </p:txBody>
      </p:sp>
      <p:sp>
        <p:nvSpPr>
          <p:cNvPr id="7" name="Marcador de posición de número de diapositiva 6"/>
          <p:cNvSpPr>
            <a:spLocks noGrp="1"/>
          </p:cNvSpPr>
          <p:nvPr>
            <p:ph type="sldNum" sz="quarter" idx="12"/>
          </p:nvPr>
        </p:nvSpPr>
        <p:spPr>
          <a:xfrm>
            <a:off x="10729457" y="4709927"/>
            <a:ext cx="1154151"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42873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posición de contenido 2"/>
          <p:cNvSpPr>
            <a:spLocks noGrp="1"/>
          </p:cNvSpPr>
          <p:nvPr>
            <p:ph sz="half" idx="1"/>
          </p:nvPr>
        </p:nvSpPr>
        <p:spPr>
          <a:xfrm>
            <a:off x="680325" y="2336873"/>
            <a:ext cx="4698359"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posición de contenido 3"/>
          <p:cNvSpPr>
            <a:spLocks noGrp="1"/>
          </p:cNvSpPr>
          <p:nvPr>
            <p:ph sz="half" idx="2"/>
          </p:nvPr>
        </p:nvSpPr>
        <p:spPr>
          <a:xfrm>
            <a:off x="5594125" y="2336873"/>
            <a:ext cx="4700059"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p:txBody>
          <a:bodyPr/>
          <a:lstStyle>
            <a:lvl1pPr>
              <a:defRPr/>
            </a:lvl1pPr>
          </a:lstStyle>
          <a:p>
            <a:pPr>
              <a:defRPr/>
            </a:pPr>
            <a:fld id="{EB389506-DE9E-41B3-9618-56BC21CFD166}" type="slidenum">
              <a:rPr/>
              <a:pPr>
                <a:defRPr/>
              </a:pPr>
              <a:t>‹Nº›</a:t>
            </a:fld>
            <a:endParaRPr/>
          </a:p>
        </p:txBody>
      </p:sp>
    </p:spTree>
    <p:extLst>
      <p:ext uri="{BB962C8B-B14F-4D97-AF65-F5344CB8AC3E}">
        <p14:creationId xmlns:p14="http://schemas.microsoft.com/office/powerpoint/2010/main" val="3179054040"/>
      </p:ext>
    </p:extLst>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7" name="Imagen 9"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ángulo 11"/>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12"/>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3"/>
            <a:ext cx="9613863" cy="1080937"/>
          </a:xfrm>
        </p:spPr>
        <p:txBody>
          <a:bodyPr/>
          <a:lstStyle/>
          <a:p>
            <a:r>
              <a:rPr lang="es-ES" smtClean="0"/>
              <a:t>Haga clic para modificar el estilo de título del patrón</a:t>
            </a:r>
            <a:endParaRPr lang="es-ES"/>
          </a:p>
        </p:txBody>
      </p:sp>
      <p:sp>
        <p:nvSpPr>
          <p:cNvPr id="3" name="Marcador de posición de texto 2"/>
          <p:cNvSpPr>
            <a:spLocks noGrp="1"/>
          </p:cNvSpPr>
          <p:nvPr>
            <p:ph type="body" idx="1"/>
          </p:nvPr>
        </p:nvSpPr>
        <p:spPr>
          <a:xfrm>
            <a:off x="906355" y="2336881"/>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4" name="Marcador de posición de contenido 3"/>
          <p:cNvSpPr>
            <a:spLocks noGrp="1"/>
          </p:cNvSpPr>
          <p:nvPr>
            <p:ph sz="half" idx="2"/>
          </p:nvPr>
        </p:nvSpPr>
        <p:spPr>
          <a:xfrm>
            <a:off x="680325" y="3030012"/>
            <a:ext cx="4698355"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6" name="Marcador de posición de contenido 5"/>
          <p:cNvSpPr>
            <a:spLocks noGrp="1"/>
          </p:cNvSpPr>
          <p:nvPr>
            <p:ph sz="quarter" idx="4"/>
          </p:nvPr>
        </p:nvSpPr>
        <p:spPr>
          <a:xfrm>
            <a:off x="5594125" y="3030012"/>
            <a:ext cx="4700059"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11" name="Marcador de posición de fecha 6"/>
          <p:cNvSpPr>
            <a:spLocks noGrp="1"/>
          </p:cNvSpPr>
          <p:nvPr>
            <p:ph type="dt" sz="half" idx="10"/>
          </p:nvPr>
        </p:nvSpPr>
        <p:spPr/>
        <p:txBody>
          <a:bodyPr/>
          <a:lstStyle>
            <a:lvl1pPr>
              <a:defRPr/>
            </a:lvl1pPr>
          </a:lstStyle>
          <a:p>
            <a:pPr>
              <a:defRPr/>
            </a:pPr>
            <a:r>
              <a:rPr lang="es-AR" smtClean="0"/>
              <a:t>2018</a:t>
            </a:r>
            <a:endParaRPr/>
          </a:p>
        </p:txBody>
      </p:sp>
      <p:sp>
        <p:nvSpPr>
          <p:cNvPr id="12" name="Marcador de posición de pie de página 7"/>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3" name="Marcador de posición de número de diapositiva 8"/>
          <p:cNvSpPr>
            <a:spLocks noGrp="1"/>
          </p:cNvSpPr>
          <p:nvPr>
            <p:ph type="sldNum" sz="quarter" idx="12"/>
          </p:nvPr>
        </p:nvSpPr>
        <p:spPr/>
        <p:txBody>
          <a:bodyPr/>
          <a:lstStyle>
            <a:lvl1pPr>
              <a:defRPr/>
            </a:lvl1pPr>
          </a:lstStyle>
          <a:p>
            <a:pPr>
              <a:defRPr/>
            </a:pPr>
            <a:fld id="{206EA2C6-1142-49D8-84E6-18EF29FAFF69}" type="slidenum">
              <a:rPr/>
              <a:pPr>
                <a:defRPr/>
              </a:pPr>
              <a:t>‹Nº›</a:t>
            </a:fld>
            <a:endParaRPr/>
          </a:p>
        </p:txBody>
      </p:sp>
    </p:spTree>
    <p:extLst>
      <p:ext uri="{BB962C8B-B14F-4D97-AF65-F5344CB8AC3E}">
        <p14:creationId xmlns:p14="http://schemas.microsoft.com/office/powerpoint/2010/main" val="3798748834"/>
      </p:ext>
    </p:extLst>
  </p:cSld>
  <p:clrMapOvr>
    <a:masterClrMapping/>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3" name="Imagen 5"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6"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7"/>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ángulo 8"/>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7" name="Marcador de posición de fecha 2"/>
          <p:cNvSpPr>
            <a:spLocks noGrp="1"/>
          </p:cNvSpPr>
          <p:nvPr>
            <p:ph type="dt" sz="half" idx="10"/>
          </p:nvPr>
        </p:nvSpPr>
        <p:spPr/>
        <p:txBody>
          <a:bodyPr/>
          <a:lstStyle>
            <a:lvl1pPr>
              <a:defRPr/>
            </a:lvl1pPr>
          </a:lstStyle>
          <a:p>
            <a:pPr>
              <a:defRPr/>
            </a:pPr>
            <a:r>
              <a:rPr lang="es-AR" smtClean="0"/>
              <a:t>2018</a:t>
            </a:r>
            <a:endParaRPr/>
          </a:p>
        </p:txBody>
      </p:sp>
      <p:sp>
        <p:nvSpPr>
          <p:cNvPr id="8" name="Marcador de posición de pie de página 3"/>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9" name="Marcador de posición de número de diapositiva 4"/>
          <p:cNvSpPr>
            <a:spLocks noGrp="1"/>
          </p:cNvSpPr>
          <p:nvPr>
            <p:ph type="sldNum" sz="quarter" idx="12"/>
          </p:nvPr>
        </p:nvSpPr>
        <p:spPr/>
        <p:txBody>
          <a:bodyPr/>
          <a:lstStyle>
            <a:lvl1pPr>
              <a:defRPr/>
            </a:lvl1pPr>
          </a:lstStyle>
          <a:p>
            <a:pPr>
              <a:defRPr/>
            </a:pPr>
            <a:fld id="{CE9880F6-4C5E-4E1C-9648-C533C58421B6}" type="slidenum">
              <a:rPr/>
              <a:pPr>
                <a:defRPr/>
              </a:pPr>
              <a:t>‹Nº›</a:t>
            </a:fld>
            <a:endParaRPr/>
          </a:p>
        </p:txBody>
      </p:sp>
    </p:spTree>
    <p:extLst>
      <p:ext uri="{BB962C8B-B14F-4D97-AF65-F5344CB8AC3E}">
        <p14:creationId xmlns:p14="http://schemas.microsoft.com/office/powerpoint/2010/main" val="866971673"/>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2" name="Imagen 4" descr="HD-ShadowShort.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5"/>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posición de fecha 1"/>
          <p:cNvSpPr>
            <a:spLocks noGrp="1"/>
          </p:cNvSpPr>
          <p:nvPr>
            <p:ph type="dt" sz="half" idx="10"/>
          </p:nvPr>
        </p:nvSpPr>
        <p:spPr/>
        <p:txBody>
          <a:bodyPr/>
          <a:lstStyle>
            <a:lvl1pPr>
              <a:defRPr/>
            </a:lvl1pPr>
          </a:lstStyle>
          <a:p>
            <a:pPr>
              <a:defRPr/>
            </a:pPr>
            <a:r>
              <a:rPr lang="es-AR" smtClean="0"/>
              <a:t>2018</a:t>
            </a:r>
            <a:endParaRPr/>
          </a:p>
        </p:txBody>
      </p:sp>
      <p:sp>
        <p:nvSpPr>
          <p:cNvPr id="5" name="Marcador de posición de pie de página 2"/>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6" name="Marcador de posición de número de diapositiva 3"/>
          <p:cNvSpPr>
            <a:spLocks noGrp="1"/>
          </p:cNvSpPr>
          <p:nvPr>
            <p:ph type="sldNum" sz="quarter" idx="12"/>
          </p:nvPr>
        </p:nvSpPr>
        <p:spPr/>
        <p:txBody>
          <a:bodyPr/>
          <a:lstStyle>
            <a:lvl1pPr>
              <a:defRPr/>
            </a:lvl1pPr>
          </a:lstStyle>
          <a:p>
            <a:pPr>
              <a:defRPr/>
            </a:pPr>
            <a:fld id="{73DFA452-8AAD-4DFF-ADDB-EFAC1219566B}" type="slidenum">
              <a:rPr/>
              <a:pPr>
                <a:defRPr/>
              </a:pPr>
              <a:t>‹Nº›</a:t>
            </a:fld>
            <a:endParaRPr/>
          </a:p>
        </p:txBody>
      </p:sp>
    </p:spTree>
    <p:extLst>
      <p:ext uri="{BB962C8B-B14F-4D97-AF65-F5344CB8AC3E}">
        <p14:creationId xmlns:p14="http://schemas.microsoft.com/office/powerpoint/2010/main" val="3001773720"/>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ormAutofit/>
          </a:bodyPr>
          <a:lstStyle>
            <a:lvl1pPr latinLnBrk="0">
              <a:defRPr lang="es-ES" sz="3600"/>
            </a:lvl1pPr>
          </a:lstStyle>
          <a:p>
            <a:r>
              <a:rPr lang="es-ES" smtClean="0"/>
              <a:t>Haga clic para modificar el estilo de título del patrón</a:t>
            </a:r>
            <a:endParaRPr lang="es-ES"/>
          </a:p>
        </p:txBody>
      </p:sp>
      <p:sp>
        <p:nvSpPr>
          <p:cNvPr id="3" name="Marcador de posición de contenido 2"/>
          <p:cNvSpPr>
            <a:spLocks noGrp="1"/>
          </p:cNvSpPr>
          <p:nvPr>
            <p:ph idx="1"/>
          </p:nvPr>
        </p:nvSpPr>
        <p:spPr>
          <a:xfrm>
            <a:off x="4685847" y="2336880"/>
            <a:ext cx="5608336" cy="359931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posición de texto 3"/>
          <p:cNvSpPr>
            <a:spLocks noGrp="1"/>
          </p:cNvSpPr>
          <p:nvPr>
            <p:ph type="body" sz="half" idx="2"/>
          </p:nvPr>
        </p:nvSpPr>
        <p:spPr>
          <a:xfrm>
            <a:off x="680325" y="2336878"/>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p:txBody>
          <a:bodyPr/>
          <a:lstStyle>
            <a:lvl1pPr>
              <a:defRPr/>
            </a:lvl1pPr>
          </a:lstStyle>
          <a:p>
            <a:pPr>
              <a:defRPr/>
            </a:pPr>
            <a:fld id="{976F76B1-2DB9-42E8-A36D-9ED42CDEB955}" type="slidenum">
              <a:rPr/>
              <a:pPr>
                <a:defRPr/>
              </a:pPr>
              <a:t>‹Nº›</a:t>
            </a:fld>
            <a:endParaRPr/>
          </a:p>
        </p:txBody>
      </p:sp>
    </p:spTree>
    <p:extLst>
      <p:ext uri="{BB962C8B-B14F-4D97-AF65-F5344CB8AC3E}">
        <p14:creationId xmlns:p14="http://schemas.microsoft.com/office/powerpoint/2010/main" val="3427220223"/>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ormAutofit/>
          </a:bodyPr>
          <a:lstStyle>
            <a:lvl1pPr latinLnBrk="0">
              <a:defRPr lang="es-ES" sz="3600"/>
            </a:lvl1pPr>
          </a:lstStyle>
          <a:p>
            <a:r>
              <a:rPr lang="es-ES" smtClean="0"/>
              <a:t>Haga clic para modificar el estilo de título del patrón</a:t>
            </a:r>
            <a:endParaRPr lang="es-ES"/>
          </a:p>
        </p:txBody>
      </p:sp>
      <p:sp>
        <p:nvSpPr>
          <p:cNvPr id="3" name="Marcador de posición de imagen 2"/>
          <p:cNvSpPr>
            <a:spLocks noGrp="1" noChangeAspect="1"/>
          </p:cNvSpPr>
          <p:nvPr>
            <p:ph type="pic" idx="1"/>
          </p:nvPr>
        </p:nvSpPr>
        <p:spPr>
          <a:xfrm>
            <a:off x="4868338" y="2336874"/>
            <a:ext cx="5425849" cy="3599312"/>
          </a:xfrm>
          <a:noFill/>
          <a:ln>
            <a:noFill/>
          </a:ln>
          <a:effectLst>
            <a:outerShdw blurRad="76200" dist="63500" dir="5040000" algn="tl" rotWithShape="0">
              <a:srgbClr val="000000">
                <a:alpha val="41000"/>
              </a:srgbClr>
            </a:outerShdw>
          </a:effectLst>
        </p:spPr>
        <p:txBody>
          <a:bodyPr rtlCol="0">
            <a:normAutofit/>
          </a:bodyPr>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pPr lvl="0"/>
            <a:r>
              <a:rPr lang="es-ES" noProof="0" smtClean="0"/>
              <a:t>Haga clic en el icono para agregar una imagen</a:t>
            </a:r>
            <a:endParaRPr lang="es-ES" noProof="0"/>
          </a:p>
        </p:txBody>
      </p:sp>
      <p:sp>
        <p:nvSpPr>
          <p:cNvPr id="4" name="Marcador de posición de texto 3"/>
          <p:cNvSpPr>
            <a:spLocks noGrp="1"/>
          </p:cNvSpPr>
          <p:nvPr>
            <p:ph type="body" sz="half" idx="2"/>
          </p:nvPr>
        </p:nvSpPr>
        <p:spPr>
          <a:xfrm>
            <a:off x="680323" y="2336879"/>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p:txBody>
          <a:bodyPr/>
          <a:lstStyle>
            <a:lvl1pPr>
              <a:defRPr/>
            </a:lvl1pPr>
          </a:lstStyle>
          <a:p>
            <a:pPr>
              <a:defRPr/>
            </a:pPr>
            <a:fld id="{969CE5C8-EA7C-484A-9F42-8832D6EE9A96}" type="slidenum">
              <a:rPr/>
              <a:pPr>
                <a:defRPr/>
              </a:pPr>
              <a:t>‹Nº›</a:t>
            </a:fld>
            <a:endParaRPr/>
          </a:p>
        </p:txBody>
      </p:sp>
    </p:spTree>
    <p:extLst>
      <p:ext uri="{BB962C8B-B14F-4D97-AF65-F5344CB8AC3E}">
        <p14:creationId xmlns:p14="http://schemas.microsoft.com/office/powerpoint/2010/main" val="1894158748"/>
      </p:ext>
    </p:extLst>
  </p:cSld>
  <p:clrMapOvr>
    <a:masterClrMapping/>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24"/>
            <a:ext cx="9613859" cy="453051"/>
          </a:xfrm>
        </p:spPr>
        <p:txBody>
          <a:bodyPr anchor="b">
            <a:normAutofit/>
          </a:bodyPr>
          <a:lstStyle>
            <a:lvl1pPr latinLnBrk="0">
              <a:defRPr lang="es-ES" sz="2400"/>
            </a:lvl1pPr>
          </a:lstStyle>
          <a:p>
            <a:r>
              <a:rPr lang="es-ES" smtClean="0"/>
              <a:t>Haga clic para modificar el estilo de título del patrón</a:t>
            </a:r>
            <a:endParaRPr lang="es-ES"/>
          </a:p>
        </p:txBody>
      </p:sp>
      <p:sp>
        <p:nvSpPr>
          <p:cNvPr id="3" name="Marcador de posición de imagen 2"/>
          <p:cNvSpPr>
            <a:spLocks noGrp="1" noChangeAspect="1"/>
          </p:cNvSpPr>
          <p:nvPr>
            <p:ph type="pic" idx="1"/>
          </p:nvPr>
        </p:nvSpPr>
        <p:spPr>
          <a:xfrm>
            <a:off x="680323" y="609601"/>
            <a:ext cx="9613859" cy="3589575"/>
          </a:xfrm>
          <a:noFill/>
          <a:ln>
            <a:noFill/>
          </a:ln>
          <a:effectLst>
            <a:outerShdw blurRad="76200" dist="63500" dir="5040000" algn="tl" rotWithShape="0">
              <a:srgbClr val="000000">
                <a:alpha val="41000"/>
              </a:srgbClr>
            </a:outerShdw>
          </a:effectLst>
        </p:spPr>
        <p:txBody>
          <a:bodyPr rtlCol="0">
            <a:normAutofit/>
          </a:bodyPr>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pPr lvl="0"/>
            <a:r>
              <a:rPr lang="es-ES" noProof="0" smtClean="0"/>
              <a:t>Haga clic en el icono para agregar una imagen</a:t>
            </a:r>
            <a:endParaRPr lang="es-ES" noProof="0"/>
          </a:p>
        </p:txBody>
      </p:sp>
      <p:sp>
        <p:nvSpPr>
          <p:cNvPr id="4" name="Marcador de posición de texto 3"/>
          <p:cNvSpPr>
            <a:spLocks noGrp="1"/>
          </p:cNvSpPr>
          <p:nvPr>
            <p:ph type="body" sz="half" idx="2"/>
          </p:nvPr>
        </p:nvSpPr>
        <p:spPr>
          <a:xfrm>
            <a:off x="680321" y="5169591"/>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a:xfrm>
            <a:off x="10729913" y="4711700"/>
            <a:ext cx="1154112" cy="1090613"/>
          </a:xfrm>
        </p:spPr>
        <p:txBody>
          <a:bodyPr/>
          <a:lstStyle>
            <a:lvl1pPr>
              <a:defRPr/>
            </a:lvl1pPr>
          </a:lstStyle>
          <a:p>
            <a:pPr>
              <a:defRPr/>
            </a:pPr>
            <a:fld id="{AE5F4459-B815-486A-8440-7758A4470781}" type="slidenum">
              <a:rPr/>
              <a:pPr>
                <a:defRPr/>
              </a:pPr>
              <a:t>‹Nº›</a:t>
            </a:fld>
            <a:endParaRPr/>
          </a:p>
        </p:txBody>
      </p:sp>
    </p:spTree>
    <p:extLst>
      <p:ext uri="{BB962C8B-B14F-4D97-AF65-F5344CB8AC3E}">
        <p14:creationId xmlns:p14="http://schemas.microsoft.com/office/powerpoint/2010/main" val="1972576791"/>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lstStyle>
            <a:lvl1pPr latinLnBrk="0">
              <a:defRPr lang="es-ES" sz="3200"/>
            </a:lvl1pPr>
          </a:lstStyle>
          <a:p>
            <a:r>
              <a:rPr lang="es-ES" smtClean="0"/>
              <a:t>Haga clic para modificar el estilo de título del patrón</a:t>
            </a:r>
            <a:endParaRPr lang="es-ES"/>
          </a:p>
        </p:txBody>
      </p:sp>
      <p:sp>
        <p:nvSpPr>
          <p:cNvPr id="4" name="Marcador de posición de texto 3"/>
          <p:cNvSpPr>
            <a:spLocks noGrp="1"/>
          </p:cNvSpPr>
          <p:nvPr>
            <p:ph type="body" sz="half" idx="2"/>
          </p:nvPr>
        </p:nvSpPr>
        <p:spPr>
          <a:xfrm>
            <a:off x="680323" y="4711623"/>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a:xfrm>
            <a:off x="10729913" y="4711700"/>
            <a:ext cx="1154112" cy="1090613"/>
          </a:xfrm>
        </p:spPr>
        <p:txBody>
          <a:bodyPr/>
          <a:lstStyle>
            <a:lvl1pPr>
              <a:defRPr/>
            </a:lvl1pPr>
          </a:lstStyle>
          <a:p>
            <a:pPr>
              <a:defRPr/>
            </a:pPr>
            <a:fld id="{64D027FE-DA39-4EB3-8FFF-47B4859D1078}" type="slidenum">
              <a:rPr/>
              <a:pPr>
                <a:defRPr/>
              </a:pPr>
              <a:t>‹Nº›</a:t>
            </a:fld>
            <a:endParaRPr/>
          </a:p>
        </p:txBody>
      </p:sp>
    </p:spTree>
    <p:extLst>
      <p:ext uri="{BB962C8B-B14F-4D97-AF65-F5344CB8AC3E}">
        <p14:creationId xmlns:p14="http://schemas.microsoft.com/office/powerpoint/2010/main" val="3711531907"/>
      </p:ext>
    </p:extLst>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5" name="Imagen 10"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13"/>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4"/>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uadro de texto 15"/>
          <p:cNvSpPr txBox="1"/>
          <p:nvPr/>
        </p:nvSpPr>
        <p:spPr>
          <a:xfrm>
            <a:off x="584200" y="747713"/>
            <a:ext cx="609600" cy="585787"/>
          </a:xfrm>
          <a:prstGeom prst="rect">
            <a:avLst/>
          </a:prstGeom>
        </p:spPr>
        <p:txBody>
          <a:bodyPr anchor="ct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fontAlgn="auto">
              <a:spcAft>
                <a:spcPts val="0"/>
              </a:spcAft>
              <a:defRPr/>
            </a:pPr>
            <a:r>
              <a:rPr sz="7200">
                <a:effectLst/>
                <a:latin typeface="+mn-lt"/>
                <a:cs typeface="+mn-cs"/>
              </a:rPr>
              <a:t>“</a:t>
            </a:r>
          </a:p>
        </p:txBody>
      </p:sp>
      <p:sp>
        <p:nvSpPr>
          <p:cNvPr id="10" name="Cuadro de texto 16"/>
          <p:cNvSpPr txBox="1"/>
          <p:nvPr/>
        </p:nvSpPr>
        <p:spPr>
          <a:xfrm>
            <a:off x="9663113" y="3033713"/>
            <a:ext cx="609600" cy="584200"/>
          </a:xfrm>
          <a:prstGeom prst="rect">
            <a:avLst/>
          </a:prstGeom>
        </p:spPr>
        <p:txBody>
          <a:bodyPr anchor="ct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algn="r" fontAlgn="auto">
              <a:spcAft>
                <a:spcPts val="0"/>
              </a:spcAft>
              <a:defRPr/>
            </a:pPr>
            <a:r>
              <a:rPr sz="7200">
                <a:effectLst/>
                <a:latin typeface="+mn-lt"/>
                <a:cs typeface="+mn-cs"/>
              </a:rPr>
              <a:t>”</a:t>
            </a:r>
          </a:p>
        </p:txBody>
      </p:sp>
      <p:sp>
        <p:nvSpPr>
          <p:cNvPr id="2" name="Título 1"/>
          <p:cNvSpPr>
            <a:spLocks noGrp="1"/>
          </p:cNvSpPr>
          <p:nvPr>
            <p:ph type="title"/>
          </p:nvPr>
        </p:nvSpPr>
        <p:spPr>
          <a:xfrm>
            <a:off x="1127856" y="609599"/>
            <a:ext cx="8718877" cy="3036061"/>
          </a:xfrm>
        </p:spPr>
        <p:txBody>
          <a:bodyPr/>
          <a:lstStyle>
            <a:lvl1pPr latinLnBrk="0">
              <a:defRPr lang="es-ES" sz="3200"/>
            </a:lvl1pPr>
          </a:lstStyle>
          <a:p>
            <a:r>
              <a:rPr lang="es-ES" smtClean="0"/>
              <a:t>Haga clic para modificar el estilo de título del patrón</a:t>
            </a:r>
            <a:endParaRPr lang="es-ES"/>
          </a:p>
        </p:txBody>
      </p:sp>
      <p:sp>
        <p:nvSpPr>
          <p:cNvPr id="12" name="Marcador de posición de texto 3"/>
          <p:cNvSpPr>
            <a:spLocks noGrp="1"/>
          </p:cNvSpPr>
          <p:nvPr>
            <p:ph type="body" sz="half" idx="13"/>
          </p:nvPr>
        </p:nvSpPr>
        <p:spPr>
          <a:xfrm>
            <a:off x="1402289" y="3653379"/>
            <a:ext cx="8156579" cy="548968"/>
          </a:xfrm>
        </p:spPr>
        <p:txBody>
          <a:bodyPr>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4" name="Marcador de posición de texto 3"/>
          <p:cNvSpPr>
            <a:spLocks noGrp="1"/>
          </p:cNvSpPr>
          <p:nvPr>
            <p:ph type="body" sz="half" idx="2"/>
          </p:nvPr>
        </p:nvSpPr>
        <p:spPr>
          <a:xfrm>
            <a:off x="680323" y="4711623"/>
            <a:ext cx="9613859"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11" name="Marcador de posición de fecha 4"/>
          <p:cNvSpPr>
            <a:spLocks noGrp="1"/>
          </p:cNvSpPr>
          <p:nvPr>
            <p:ph type="dt" sz="half" idx="14"/>
          </p:nvPr>
        </p:nvSpPr>
        <p:spPr/>
        <p:txBody>
          <a:bodyPr/>
          <a:lstStyle>
            <a:lvl1pPr>
              <a:defRPr/>
            </a:lvl1pPr>
          </a:lstStyle>
          <a:p>
            <a:pPr>
              <a:defRPr/>
            </a:pPr>
            <a:r>
              <a:rPr lang="es-AR" smtClean="0"/>
              <a:t>2018</a:t>
            </a:r>
            <a:endParaRPr/>
          </a:p>
        </p:txBody>
      </p:sp>
      <p:sp>
        <p:nvSpPr>
          <p:cNvPr id="13" name="Marcador de posición de pie de página 5"/>
          <p:cNvSpPr>
            <a:spLocks noGrp="1"/>
          </p:cNvSpPr>
          <p:nvPr>
            <p:ph type="ftr" sz="quarter" idx="15"/>
          </p:nvPr>
        </p:nvSpPr>
        <p:spPr/>
        <p:txBody>
          <a:bodyPr/>
          <a:lstStyle>
            <a:lvl1pPr>
              <a:defRPr/>
            </a:lvl1pPr>
          </a:lstStyle>
          <a:p>
            <a:pPr>
              <a:defRPr/>
            </a:pPr>
            <a:r>
              <a:rPr lang="sv-SE" smtClean="0"/>
              <a:t>Ingeniería de Software I</a:t>
            </a:r>
            <a:endParaRPr/>
          </a:p>
        </p:txBody>
      </p:sp>
      <p:sp>
        <p:nvSpPr>
          <p:cNvPr id="14" name="Marcador de posición de número de diapositiva 6"/>
          <p:cNvSpPr>
            <a:spLocks noGrp="1"/>
          </p:cNvSpPr>
          <p:nvPr>
            <p:ph type="sldNum" sz="quarter" idx="16"/>
          </p:nvPr>
        </p:nvSpPr>
        <p:spPr>
          <a:xfrm>
            <a:off x="10729913" y="4710113"/>
            <a:ext cx="1154112" cy="1090612"/>
          </a:xfrm>
        </p:spPr>
        <p:txBody>
          <a:bodyPr/>
          <a:lstStyle>
            <a:lvl1pPr>
              <a:defRPr/>
            </a:lvl1pPr>
          </a:lstStyle>
          <a:p>
            <a:pPr>
              <a:defRPr/>
            </a:pPr>
            <a:fld id="{441578BF-1686-4EF2-85FB-783839B0D387}" type="slidenum">
              <a:rPr/>
              <a:pPr>
                <a:defRPr/>
              </a:pPr>
              <a:t>‹Nº›</a:t>
            </a:fld>
            <a:endParaRPr/>
          </a:p>
        </p:txBody>
      </p:sp>
    </p:spTree>
    <p:extLst>
      <p:ext uri="{BB962C8B-B14F-4D97-AF65-F5344CB8AC3E}">
        <p14:creationId xmlns:p14="http://schemas.microsoft.com/office/powerpoint/2010/main" val="2367619530"/>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5" name="Imagen 8"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9"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10"/>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1"/>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4711623"/>
            <a:ext cx="9613863" cy="588535"/>
          </a:xfrm>
        </p:spPr>
        <p:txBody>
          <a:bodyPr anchor="b"/>
          <a:lstStyle>
            <a:lvl1pPr latinLnBrk="0">
              <a:defRPr lang="es-ES" sz="3200"/>
            </a:lvl1pPr>
          </a:lstStyle>
          <a:p>
            <a:r>
              <a:rPr lang="es-ES" smtClean="0"/>
              <a:t>Haga clic para modificar el estilo de título del patrón</a:t>
            </a:r>
            <a:endParaRPr lang="es-ES"/>
          </a:p>
        </p:txBody>
      </p:sp>
      <p:sp>
        <p:nvSpPr>
          <p:cNvPr id="4" name="Marcador de posición de texto 3"/>
          <p:cNvSpPr>
            <a:spLocks noGrp="1"/>
          </p:cNvSpPr>
          <p:nvPr>
            <p:ph type="body" sz="half" idx="2"/>
          </p:nvPr>
        </p:nvSpPr>
        <p:spPr>
          <a:xfrm>
            <a:off x="680321" y="5300157"/>
            <a:ext cx="9613863" cy="502255"/>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a:xfrm>
            <a:off x="10729913" y="4710113"/>
            <a:ext cx="1154112" cy="1090612"/>
          </a:xfrm>
        </p:spPr>
        <p:txBody>
          <a:bodyPr/>
          <a:lstStyle>
            <a:lvl1pPr>
              <a:defRPr/>
            </a:lvl1pPr>
          </a:lstStyle>
          <a:p>
            <a:pPr>
              <a:defRPr/>
            </a:pPr>
            <a:fld id="{D7302867-8031-4B12-837E-910C8F293487}" type="slidenum">
              <a:rPr/>
              <a:pPr>
                <a:defRPr/>
              </a:pPr>
              <a:t>‹Nº›</a:t>
            </a:fld>
            <a:endParaRPr/>
          </a:p>
        </p:txBody>
      </p:sp>
    </p:spTree>
    <p:extLst>
      <p:ext uri="{BB962C8B-B14F-4D97-AF65-F5344CB8AC3E}">
        <p14:creationId xmlns:p14="http://schemas.microsoft.com/office/powerpoint/2010/main" val="322796202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6" name="Rectángulo 15"/>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0322" y="3022675"/>
            <a:ext cx="304970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24157"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24157" y="3022675"/>
            <a:ext cx="307002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r>
              <a:rPr lang="es-AR" smtClean="0"/>
              <a:t>2018</a:t>
            </a:r>
            <a:endParaRPr lang="es-ES" dirty="0"/>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dirty="0"/>
          </a:p>
        </p:txBody>
      </p:sp>
      <p:sp>
        <p:nvSpPr>
          <p:cNvPr id="5" name="Marcador de posición de número de diapositiva 4"/>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62336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ángulo 15"/>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smtClean="0"/>
              <a:t>Haga clic para modificar el estilo de título del patrón</a:t>
            </a:r>
            <a:endParaRPr lang="es-ES"/>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8" name="Marcador de posición de texto 3"/>
          <p:cNvSpPr>
            <a:spLocks noGrp="1"/>
          </p:cNvSpPr>
          <p:nvPr>
            <p:ph type="body" sz="half" idx="15"/>
          </p:nvPr>
        </p:nvSpPr>
        <p:spPr>
          <a:xfrm>
            <a:off x="680326" y="3022675"/>
            <a:ext cx="3049703" cy="2913513"/>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1" name="Marcador de posición de texto 4"/>
          <p:cNvSpPr>
            <a:spLocks noGrp="1"/>
          </p:cNvSpPr>
          <p:nvPr>
            <p:ph type="body" sz="quarter" idx="13"/>
          </p:nvPr>
        </p:nvSpPr>
        <p:spPr>
          <a:xfrm>
            <a:off x="7224161"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12" name="Marcador de posición de texto 3"/>
          <p:cNvSpPr>
            <a:spLocks noGrp="1"/>
          </p:cNvSpPr>
          <p:nvPr>
            <p:ph type="body" sz="half" idx="17"/>
          </p:nvPr>
        </p:nvSpPr>
        <p:spPr>
          <a:xfrm>
            <a:off x="7224161" y="3022675"/>
            <a:ext cx="3070025" cy="2913513"/>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8" name="Marcador de posición de fecha 2"/>
          <p:cNvSpPr>
            <a:spLocks noGrp="1"/>
          </p:cNvSpPr>
          <p:nvPr>
            <p:ph type="dt" sz="half" idx="18"/>
          </p:nvPr>
        </p:nvSpPr>
        <p:spPr/>
        <p:txBody>
          <a:bodyPr/>
          <a:lstStyle>
            <a:lvl1pPr>
              <a:defRPr/>
            </a:lvl1pPr>
          </a:lstStyle>
          <a:p>
            <a:pPr>
              <a:defRPr/>
            </a:pPr>
            <a:r>
              <a:rPr lang="es-AR" smtClean="0"/>
              <a:t>2018</a:t>
            </a:r>
            <a:endParaRPr/>
          </a:p>
        </p:txBody>
      </p:sp>
      <p:sp>
        <p:nvSpPr>
          <p:cNvPr id="19" name="Marcador de posición de pie de página 3"/>
          <p:cNvSpPr>
            <a:spLocks noGrp="1"/>
          </p:cNvSpPr>
          <p:nvPr>
            <p:ph type="ftr" sz="quarter" idx="19"/>
          </p:nvPr>
        </p:nvSpPr>
        <p:spPr/>
        <p:txBody>
          <a:bodyPr/>
          <a:lstStyle>
            <a:lvl1pPr>
              <a:defRPr/>
            </a:lvl1pPr>
          </a:lstStyle>
          <a:p>
            <a:pPr>
              <a:defRPr/>
            </a:pPr>
            <a:r>
              <a:rPr lang="sv-SE" smtClean="0"/>
              <a:t>Ingeniería de Software I</a:t>
            </a:r>
            <a:endParaRPr/>
          </a:p>
        </p:txBody>
      </p:sp>
      <p:sp>
        <p:nvSpPr>
          <p:cNvPr id="20" name="Marcador de posición de número de diapositiva 4"/>
          <p:cNvSpPr>
            <a:spLocks noGrp="1"/>
          </p:cNvSpPr>
          <p:nvPr>
            <p:ph type="sldNum" sz="quarter" idx="20"/>
          </p:nvPr>
        </p:nvSpPr>
        <p:spPr/>
        <p:txBody>
          <a:bodyPr/>
          <a:lstStyle>
            <a:lvl1pPr>
              <a:defRPr/>
            </a:lvl1pPr>
          </a:lstStyle>
          <a:p>
            <a:pPr>
              <a:defRPr/>
            </a:pPr>
            <a:fld id="{7B227A74-5014-4883-ADC5-D500B59472B1}" type="slidenum">
              <a:rPr/>
              <a:pPr>
                <a:defRPr/>
              </a:pPr>
              <a:t>‹Nº›</a:t>
            </a:fld>
            <a:endParaRPr/>
          </a:p>
        </p:txBody>
      </p:sp>
    </p:spTree>
    <p:extLst>
      <p:ext uri="{BB962C8B-B14F-4D97-AF65-F5344CB8AC3E}">
        <p14:creationId xmlns:p14="http://schemas.microsoft.com/office/powerpoint/2010/main" val="3400802372"/>
      </p:ext>
    </p:extLst>
  </p:cSld>
  <p:clrMapOvr>
    <a:masterClrMapping/>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2" name="Imagen 14"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ángulo 16"/>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7"/>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smtClean="0"/>
              <a:t>Haga clic para modificar el estilo de título del patrón</a:t>
            </a:r>
            <a:endParaRPr lang="es-ES"/>
          </a:p>
        </p:txBody>
      </p:sp>
      <p:sp>
        <p:nvSpPr>
          <p:cNvPr id="19" name="Marcador de posición de texto 2"/>
          <p:cNvSpPr>
            <a:spLocks noGrp="1"/>
          </p:cNvSpPr>
          <p:nvPr>
            <p:ph type="body" idx="1"/>
          </p:nvPr>
        </p:nvSpPr>
        <p:spPr>
          <a:xfrm>
            <a:off x="680324"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0" name="Marcador de posición de imagen 2"/>
          <p:cNvSpPr>
            <a:spLocks noGrp="1" noChangeAspect="1"/>
          </p:cNvSpPr>
          <p:nvPr>
            <p:ph type="pic" idx="15"/>
          </p:nvPr>
        </p:nvSpPr>
        <p:spPr>
          <a:xfrm>
            <a:off x="680324"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1" name="Marcador de posición de texto 3"/>
          <p:cNvSpPr>
            <a:spLocks noGrp="1"/>
          </p:cNvSpPr>
          <p:nvPr>
            <p:ph type="body" sz="half" idx="18"/>
          </p:nvPr>
        </p:nvSpPr>
        <p:spPr>
          <a:xfrm>
            <a:off x="680324" y="4873765"/>
            <a:ext cx="3049705" cy="1062422"/>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4" name="Marcador de posición de texto 3"/>
          <p:cNvSpPr>
            <a:spLocks noGrp="1"/>
          </p:cNvSpPr>
          <p:nvPr>
            <p:ph type="body" sz="half" idx="19"/>
          </p:nvPr>
        </p:nvSpPr>
        <p:spPr>
          <a:xfrm>
            <a:off x="3944122" y="4873764"/>
            <a:ext cx="3067297" cy="1062422"/>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25" name="Marcador de posición de texto 4"/>
          <p:cNvSpPr>
            <a:spLocks noGrp="1"/>
          </p:cNvSpPr>
          <p:nvPr>
            <p:ph type="body" sz="quarter" idx="13"/>
          </p:nvPr>
        </p:nvSpPr>
        <p:spPr>
          <a:xfrm>
            <a:off x="7230684"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6" name="Marcador de posición de imagen 2"/>
          <p:cNvSpPr>
            <a:spLocks noGrp="1" noChangeAspect="1"/>
          </p:cNvSpPr>
          <p:nvPr>
            <p:ph type="pic" idx="22"/>
          </p:nvPr>
        </p:nvSpPr>
        <p:spPr>
          <a:xfrm>
            <a:off x="7230682"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7" name="Marcador de posición de texto 3"/>
          <p:cNvSpPr>
            <a:spLocks noGrp="1"/>
          </p:cNvSpPr>
          <p:nvPr>
            <p:ph type="body" sz="half" idx="20"/>
          </p:nvPr>
        </p:nvSpPr>
        <p:spPr>
          <a:xfrm>
            <a:off x="7230553" y="4873762"/>
            <a:ext cx="3067563" cy="1062422"/>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6" name="Marcador de posición de fecha 2"/>
          <p:cNvSpPr>
            <a:spLocks noGrp="1"/>
          </p:cNvSpPr>
          <p:nvPr>
            <p:ph type="dt" sz="half" idx="23"/>
          </p:nvPr>
        </p:nvSpPr>
        <p:spPr/>
        <p:txBody>
          <a:bodyPr/>
          <a:lstStyle>
            <a:lvl1pPr>
              <a:defRPr/>
            </a:lvl1pPr>
          </a:lstStyle>
          <a:p>
            <a:pPr>
              <a:defRPr/>
            </a:pPr>
            <a:r>
              <a:rPr lang="es-AR" smtClean="0"/>
              <a:t>2018</a:t>
            </a:r>
            <a:endParaRPr/>
          </a:p>
        </p:txBody>
      </p:sp>
      <p:sp>
        <p:nvSpPr>
          <p:cNvPr id="17" name="Marcador de posición de pie de página 3"/>
          <p:cNvSpPr>
            <a:spLocks noGrp="1"/>
          </p:cNvSpPr>
          <p:nvPr>
            <p:ph type="ftr" sz="quarter" idx="24"/>
          </p:nvPr>
        </p:nvSpPr>
        <p:spPr/>
        <p:txBody>
          <a:bodyPr/>
          <a:lstStyle>
            <a:lvl1pPr>
              <a:defRPr/>
            </a:lvl1pPr>
          </a:lstStyle>
          <a:p>
            <a:pPr>
              <a:defRPr/>
            </a:pPr>
            <a:r>
              <a:rPr lang="sv-SE" smtClean="0"/>
              <a:t>Ingeniería de Software I</a:t>
            </a:r>
            <a:endParaRPr/>
          </a:p>
        </p:txBody>
      </p:sp>
      <p:sp>
        <p:nvSpPr>
          <p:cNvPr id="18" name="Marcador de posición de número de diapositiva 4"/>
          <p:cNvSpPr>
            <a:spLocks noGrp="1"/>
          </p:cNvSpPr>
          <p:nvPr>
            <p:ph type="sldNum" sz="quarter" idx="25"/>
          </p:nvPr>
        </p:nvSpPr>
        <p:spPr/>
        <p:txBody>
          <a:bodyPr/>
          <a:lstStyle>
            <a:lvl1pPr>
              <a:defRPr/>
            </a:lvl1pPr>
          </a:lstStyle>
          <a:p>
            <a:pPr>
              <a:defRPr/>
            </a:pPr>
            <a:fld id="{E32CB397-7A6C-46A5-B001-60B9558C7FF6}" type="slidenum">
              <a:rPr/>
              <a:pPr>
                <a:defRPr/>
              </a:pPr>
              <a:t>‹Nº›</a:t>
            </a:fld>
            <a:endParaRPr/>
          </a:p>
        </p:txBody>
      </p:sp>
    </p:spTree>
    <p:extLst>
      <p:ext uri="{BB962C8B-B14F-4D97-AF65-F5344CB8AC3E}">
        <p14:creationId xmlns:p14="http://schemas.microsoft.com/office/powerpoint/2010/main" val="4004087737"/>
      </p:ext>
    </p:extLst>
  </p:cSld>
  <p:clrMapOvr>
    <a:masterClrMapping/>
  </p:clrMapOvr>
  <p:transitio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smtClean="0"/>
              <a:t>Haga clic para modificar el estilo de título del patrón</a:t>
            </a:r>
            <a:endParaRPr lang="es-ES"/>
          </a:p>
        </p:txBody>
      </p:sp>
      <p:sp>
        <p:nvSpPr>
          <p:cNvPr id="3" name="Marcador de posición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p:txBody>
          <a:bodyPr/>
          <a:lstStyle>
            <a:lvl1pPr>
              <a:defRPr/>
            </a:lvl1pPr>
          </a:lstStyle>
          <a:p>
            <a:pPr>
              <a:defRPr/>
            </a:pPr>
            <a:fld id="{90F2050B-C3E6-4702-A715-D12EA9896537}" type="slidenum">
              <a:rPr/>
              <a:pPr>
                <a:defRPr/>
              </a:pPr>
              <a:t>‹Nº›</a:t>
            </a:fld>
            <a:endParaRPr/>
          </a:p>
        </p:txBody>
      </p:sp>
    </p:spTree>
    <p:extLst>
      <p:ext uri="{BB962C8B-B14F-4D97-AF65-F5344CB8AC3E}">
        <p14:creationId xmlns:p14="http://schemas.microsoft.com/office/powerpoint/2010/main" val="4202668015"/>
      </p:ext>
    </p:extLst>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4" name="Rectángulo 6"/>
          <p:cNvSpPr/>
          <p:nvPr/>
        </p:nvSpPr>
        <p:spPr>
          <a:xfrm rot="5400000">
            <a:off x="8116094" y="1869281"/>
            <a:ext cx="5106988"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ángulo 7"/>
          <p:cNvSpPr/>
          <p:nvPr/>
        </p:nvSpPr>
        <p:spPr>
          <a:xfrm rot="5400000">
            <a:off x="9867900" y="53721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3" y="609597"/>
            <a:ext cx="1073803" cy="4353760"/>
          </a:xfrm>
        </p:spPr>
        <p:txBody>
          <a:bodyPr vert="eaVert"/>
          <a:lstStyle/>
          <a:p>
            <a:r>
              <a:rPr lang="es-ES" smtClean="0"/>
              <a:t>Haga clic para modificar el estilo de título del patrón</a:t>
            </a:r>
            <a:endParaRPr lang="es-ES"/>
          </a:p>
        </p:txBody>
      </p:sp>
      <p:sp>
        <p:nvSpPr>
          <p:cNvPr id="3" name="Marcador de posición de texto vertical 2"/>
          <p:cNvSpPr>
            <a:spLocks noGrp="1"/>
          </p:cNvSpPr>
          <p:nvPr>
            <p:ph type="body" orient="vert" idx="1"/>
          </p:nvPr>
        </p:nvSpPr>
        <p:spPr>
          <a:xfrm>
            <a:off x="680322" y="609600"/>
            <a:ext cx="8870004" cy="532658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osición de fecha 3"/>
          <p:cNvSpPr>
            <a:spLocks noGrp="1"/>
          </p:cNvSpPr>
          <p:nvPr>
            <p:ph type="dt" sz="half" idx="10"/>
          </p:nvPr>
        </p:nvSpPr>
        <p:spPr>
          <a:xfrm>
            <a:off x="6807200" y="5935663"/>
            <a:ext cx="2743200" cy="365125"/>
          </a:xfrm>
        </p:spPr>
        <p:txBody>
          <a:bodyPr/>
          <a:lstStyle>
            <a:lvl1pPr>
              <a:defRPr/>
            </a:lvl1pPr>
          </a:lstStyle>
          <a:p>
            <a:pPr>
              <a:defRPr/>
            </a:pPr>
            <a:r>
              <a:rPr lang="es-AR" smtClean="0"/>
              <a:t>2018</a:t>
            </a:r>
            <a:endParaRPr/>
          </a:p>
        </p:txBody>
      </p:sp>
      <p:sp>
        <p:nvSpPr>
          <p:cNvPr id="7" name="Marcador de posición de pie de página 4"/>
          <p:cNvSpPr>
            <a:spLocks noGrp="1"/>
          </p:cNvSpPr>
          <p:nvPr>
            <p:ph type="ftr" sz="quarter" idx="11"/>
          </p:nvPr>
        </p:nvSpPr>
        <p:spPr>
          <a:xfrm>
            <a:off x="681038" y="5935663"/>
            <a:ext cx="6126162" cy="365125"/>
          </a:xfrm>
        </p:spPr>
        <p:txBody>
          <a:bodyPr/>
          <a:lstStyle>
            <a:lvl1pPr>
              <a:defRPr/>
            </a:lvl1pPr>
          </a:lstStyle>
          <a:p>
            <a:pPr>
              <a:defRPr/>
            </a:pPr>
            <a:r>
              <a:rPr lang="sv-SE" smtClean="0"/>
              <a:t>Ingeniería de Software I</a:t>
            </a:r>
            <a:endParaRPr/>
          </a:p>
        </p:txBody>
      </p:sp>
      <p:sp>
        <p:nvSpPr>
          <p:cNvPr id="8" name="Marcador de posición de número de diapositiva 5"/>
          <p:cNvSpPr>
            <a:spLocks noGrp="1"/>
          </p:cNvSpPr>
          <p:nvPr>
            <p:ph type="sldNum" sz="quarter" idx="12"/>
          </p:nvPr>
        </p:nvSpPr>
        <p:spPr>
          <a:xfrm>
            <a:off x="10098088" y="5399088"/>
            <a:ext cx="1154112" cy="1090612"/>
          </a:xfrm>
        </p:spPr>
        <p:txBody>
          <a:bodyPr anchor="t"/>
          <a:lstStyle>
            <a:lvl1pPr algn="ctr" latinLnBrk="0">
              <a:defRPr lang="es-ES"/>
            </a:lvl1pPr>
          </a:lstStyle>
          <a:p>
            <a:pPr>
              <a:defRPr/>
            </a:pPr>
            <a:fld id="{9F964316-EE90-43AE-8529-68F70D2F566D}" type="slidenum">
              <a:rPr/>
              <a:pPr>
                <a:defRPr/>
              </a:pPr>
              <a:t>‹Nº›</a:t>
            </a:fld>
            <a:endParaRPr/>
          </a:p>
        </p:txBody>
      </p:sp>
    </p:spTree>
    <p:extLst>
      <p:ext uri="{BB962C8B-B14F-4D97-AF65-F5344CB8AC3E}">
        <p14:creationId xmlns:p14="http://schemas.microsoft.com/office/powerpoint/2010/main" val="1961649852"/>
      </p:ext>
    </p:extLst>
  </p:cSld>
  <p:clrMapOvr>
    <a:masterClrMapping/>
  </p:clrMapOvr>
  <p:transitio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16" name="15 Marcador de texto"/>
          <p:cNvSpPr>
            <a:spLocks noGrp="1"/>
          </p:cNvSpPr>
          <p:nvPr>
            <p:ph type="body" sz="quarter" idx="14"/>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smtClean="0"/>
              <a:t>Haga clic para modificar el estilo de texto del patrón</a:t>
            </a:r>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3 Marcador de pie de página"/>
          <p:cNvSpPr>
            <a:spLocks noGrp="1"/>
          </p:cNvSpPr>
          <p:nvPr>
            <p:ph type="ftr" sz="quarter" idx="15"/>
          </p:nvPr>
        </p:nvSpPr>
        <p:spPr>
          <a:xfrm>
            <a:off x="4241800" y="6459538"/>
            <a:ext cx="5183188" cy="365125"/>
          </a:xfrm>
        </p:spPr>
        <p:txBody>
          <a:bodyPr/>
          <a:lstStyle>
            <a:lvl1pPr>
              <a:defRPr/>
            </a:lvl1pPr>
          </a:lstStyle>
          <a:p>
            <a:pPr>
              <a:defRPr/>
            </a:pPr>
            <a:r>
              <a:rPr lang="sv-SE" smtClean="0"/>
              <a:t>Ingeniería de Software I</a:t>
            </a:r>
            <a:endParaRPr dirty="0"/>
          </a:p>
        </p:txBody>
      </p:sp>
      <p:sp>
        <p:nvSpPr>
          <p:cNvPr id="6" name="4 Marcador de número de diapositiva"/>
          <p:cNvSpPr>
            <a:spLocks noGrp="1"/>
          </p:cNvSpPr>
          <p:nvPr>
            <p:ph type="sldNum" sz="quarter" idx="16"/>
          </p:nvPr>
        </p:nvSpPr>
        <p:spPr/>
        <p:txBody>
          <a:bodyPr/>
          <a:lstStyle>
            <a:lvl1pPr>
              <a:defRPr smtClean="0"/>
            </a:lvl1pPr>
          </a:lstStyle>
          <a:p>
            <a:pPr>
              <a:defRPr/>
            </a:pPr>
            <a:fld id="{A068915E-FBDC-4FE2-BA5C-1EA28B4CF9ED}" type="slidenum">
              <a:rPr/>
              <a:pPr>
                <a:defRPr/>
              </a:pPr>
              <a:t>‹Nº›</a:t>
            </a:fld>
            <a:endParaRPr dirty="0"/>
          </a:p>
        </p:txBody>
      </p:sp>
    </p:spTree>
    <p:extLst>
      <p:ext uri="{BB962C8B-B14F-4D97-AF65-F5344CB8AC3E}">
        <p14:creationId xmlns:p14="http://schemas.microsoft.com/office/powerpoint/2010/main" val="42708216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243388"/>
            <a:ext cx="89677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2250" y="4243388"/>
            <a:ext cx="30765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2590800"/>
            <a:ext cx="8967788" cy="16589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9112250" y="2590800"/>
            <a:ext cx="3076575" cy="16589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5" y="2733709"/>
            <a:ext cx="8144135" cy="1373070"/>
          </a:xfrm>
        </p:spPr>
        <p:txBody>
          <a:bodyPr anchor="b">
            <a:noAutofit/>
          </a:bodyPr>
          <a:lstStyle>
            <a:lvl1pPr algn="r" latinLnBrk="0">
              <a:defRPr lang="es-ES" sz="54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680325" y="4394049"/>
            <a:ext cx="8144135"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smtClean="0"/>
              <a:t>Haga clic para modificar el estilo de subtítulo del patrón</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a:xfrm>
            <a:off x="9255125" y="2749550"/>
            <a:ext cx="1171575" cy="1357313"/>
          </a:xfrm>
        </p:spPr>
        <p:txBody>
          <a:bodyPr/>
          <a:lstStyle>
            <a:lvl1pPr>
              <a:defRPr/>
            </a:lvl1pPr>
          </a:lstStyle>
          <a:p>
            <a:pPr>
              <a:defRPr/>
            </a:pPr>
            <a:fld id="{04A31E95-BD06-410F-B7EB-359A387BA0B7}" type="slidenum">
              <a:rPr/>
              <a:pPr>
                <a:defRPr/>
              </a:pPr>
              <a:t>‹Nº›</a:t>
            </a:fld>
            <a:endParaRPr/>
          </a:p>
        </p:txBody>
      </p:sp>
    </p:spTree>
    <p:extLst>
      <p:ext uri="{BB962C8B-B14F-4D97-AF65-F5344CB8AC3E}">
        <p14:creationId xmlns:p14="http://schemas.microsoft.com/office/powerpoint/2010/main" val="3998229068"/>
      </p:ext>
    </p:extLst>
  </p:cSld>
  <p:clrMapOvr>
    <a:masterClrMapping/>
  </p:clrMapOvr>
  <p:transitio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4" name="Imagen 14"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16"/>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17"/>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posición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p:txBody>
          <a:bodyPr/>
          <a:lstStyle>
            <a:lvl1pPr>
              <a:defRPr/>
            </a:lvl1pPr>
          </a:lstStyle>
          <a:p>
            <a:pPr>
              <a:defRPr/>
            </a:pPr>
            <a:fld id="{E4789024-98E1-4E5D-BA76-4649D2056A4F}" type="slidenum">
              <a:rPr/>
              <a:pPr>
                <a:defRPr/>
              </a:pPr>
              <a:t>‹Nº›</a:t>
            </a:fld>
            <a:endParaRPr/>
          </a:p>
        </p:txBody>
      </p:sp>
    </p:spTree>
    <p:extLst>
      <p:ext uri="{BB962C8B-B14F-4D97-AF65-F5344CB8AC3E}">
        <p14:creationId xmlns:p14="http://schemas.microsoft.com/office/powerpoint/2010/main" val="3788026550"/>
      </p:ext>
    </p:extLst>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086225"/>
            <a:ext cx="104378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40878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27257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10585450" y="27257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ormAutofit/>
          </a:bodyPr>
          <a:lstStyle>
            <a:lvl1pPr algn="r" latinLnBrk="0">
              <a:defRPr lang="es-ES" sz="3600"/>
            </a:lvl1pPr>
          </a:lstStyle>
          <a:p>
            <a:r>
              <a:rPr lang="es-ES" smtClean="0"/>
              <a:t>Haga clic para modificar el estilo de título del patrón</a:t>
            </a:r>
            <a:endParaRPr lang="es-ES"/>
          </a:p>
        </p:txBody>
      </p:sp>
      <p:sp>
        <p:nvSpPr>
          <p:cNvPr id="3" name="Marcador de posición de texto 2"/>
          <p:cNvSpPr>
            <a:spLocks noGrp="1"/>
          </p:cNvSpPr>
          <p:nvPr>
            <p:ph type="body" idx="1"/>
          </p:nvPr>
        </p:nvSpPr>
        <p:spPr>
          <a:xfrm>
            <a:off x="680322" y="4232181"/>
            <a:ext cx="9613860"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smtClean="0"/>
              <a:t>Haga clic para modificar el estilo de texto del patrón</a:t>
            </a:r>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a:xfrm>
            <a:off x="10729913" y="2870200"/>
            <a:ext cx="1154112" cy="1090613"/>
          </a:xfrm>
        </p:spPr>
        <p:txBody>
          <a:bodyPr/>
          <a:lstStyle>
            <a:lvl1pPr>
              <a:defRPr/>
            </a:lvl1pPr>
          </a:lstStyle>
          <a:p>
            <a:pPr>
              <a:defRPr/>
            </a:pPr>
            <a:fld id="{98AF26C1-5268-4BA8-828B-BCB2092BD10C}" type="slidenum">
              <a:rPr/>
              <a:pPr>
                <a:defRPr/>
              </a:pPr>
              <a:t>‹Nº›</a:t>
            </a:fld>
            <a:endParaRPr/>
          </a:p>
        </p:txBody>
      </p:sp>
    </p:spTree>
    <p:extLst>
      <p:ext uri="{BB962C8B-B14F-4D97-AF65-F5344CB8AC3E}">
        <p14:creationId xmlns:p14="http://schemas.microsoft.com/office/powerpoint/2010/main" val="2765273141"/>
      </p:ext>
    </p:extLst>
  </p:cSld>
  <p:clrMapOvr>
    <a:masterClrMapping/>
  </p:clrMapOvr>
  <p:transitio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posición de contenido 2"/>
          <p:cNvSpPr>
            <a:spLocks noGrp="1"/>
          </p:cNvSpPr>
          <p:nvPr>
            <p:ph sz="half" idx="1"/>
          </p:nvPr>
        </p:nvSpPr>
        <p:spPr>
          <a:xfrm>
            <a:off x="680325" y="2336873"/>
            <a:ext cx="4698359"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posición de contenido 3"/>
          <p:cNvSpPr>
            <a:spLocks noGrp="1"/>
          </p:cNvSpPr>
          <p:nvPr>
            <p:ph sz="half" idx="2"/>
          </p:nvPr>
        </p:nvSpPr>
        <p:spPr>
          <a:xfrm>
            <a:off x="5594125" y="2336873"/>
            <a:ext cx="4700059"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p:txBody>
          <a:bodyPr/>
          <a:lstStyle>
            <a:lvl1pPr>
              <a:defRPr/>
            </a:lvl1pPr>
          </a:lstStyle>
          <a:p>
            <a:pPr>
              <a:defRPr/>
            </a:pPr>
            <a:fld id="{F77E7901-B8E0-4E15-9C36-8D75346585D4}" type="slidenum">
              <a:rPr/>
              <a:pPr>
                <a:defRPr/>
              </a:pPr>
              <a:t>‹Nº›</a:t>
            </a:fld>
            <a:endParaRPr/>
          </a:p>
        </p:txBody>
      </p:sp>
    </p:spTree>
    <p:extLst>
      <p:ext uri="{BB962C8B-B14F-4D97-AF65-F5344CB8AC3E}">
        <p14:creationId xmlns:p14="http://schemas.microsoft.com/office/powerpoint/2010/main" val="1095736952"/>
      </p:ext>
    </p:extLst>
  </p:cSld>
  <p:clrMapOvr>
    <a:masterClrMapping/>
  </p:clrMapOvr>
  <p:transitio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7" name="Imagen 9"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ángulo 11"/>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12"/>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3"/>
            <a:ext cx="9613863" cy="1080937"/>
          </a:xfrm>
        </p:spPr>
        <p:txBody>
          <a:bodyPr/>
          <a:lstStyle/>
          <a:p>
            <a:r>
              <a:rPr lang="es-ES" smtClean="0"/>
              <a:t>Haga clic para modificar el estilo de título del patrón</a:t>
            </a:r>
            <a:endParaRPr lang="es-ES"/>
          </a:p>
        </p:txBody>
      </p:sp>
      <p:sp>
        <p:nvSpPr>
          <p:cNvPr id="3" name="Marcador de posición de texto 2"/>
          <p:cNvSpPr>
            <a:spLocks noGrp="1"/>
          </p:cNvSpPr>
          <p:nvPr>
            <p:ph type="body" idx="1"/>
          </p:nvPr>
        </p:nvSpPr>
        <p:spPr>
          <a:xfrm>
            <a:off x="906357" y="2336883"/>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4" name="Marcador de posición de contenido 3"/>
          <p:cNvSpPr>
            <a:spLocks noGrp="1"/>
          </p:cNvSpPr>
          <p:nvPr>
            <p:ph sz="half" idx="2"/>
          </p:nvPr>
        </p:nvSpPr>
        <p:spPr>
          <a:xfrm>
            <a:off x="680325" y="3030012"/>
            <a:ext cx="4698355"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6" name="Marcador de posición de contenido 5"/>
          <p:cNvSpPr>
            <a:spLocks noGrp="1"/>
          </p:cNvSpPr>
          <p:nvPr>
            <p:ph sz="quarter" idx="4"/>
          </p:nvPr>
        </p:nvSpPr>
        <p:spPr>
          <a:xfrm>
            <a:off x="5594125" y="3030012"/>
            <a:ext cx="4700059"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11" name="Marcador de posición de fecha 6"/>
          <p:cNvSpPr>
            <a:spLocks noGrp="1"/>
          </p:cNvSpPr>
          <p:nvPr>
            <p:ph type="dt" sz="half" idx="10"/>
          </p:nvPr>
        </p:nvSpPr>
        <p:spPr/>
        <p:txBody>
          <a:bodyPr/>
          <a:lstStyle>
            <a:lvl1pPr>
              <a:defRPr/>
            </a:lvl1pPr>
          </a:lstStyle>
          <a:p>
            <a:pPr>
              <a:defRPr/>
            </a:pPr>
            <a:r>
              <a:rPr lang="es-AR" smtClean="0"/>
              <a:t>2018</a:t>
            </a:r>
            <a:endParaRPr/>
          </a:p>
        </p:txBody>
      </p:sp>
      <p:sp>
        <p:nvSpPr>
          <p:cNvPr id="12" name="Marcador de posición de pie de página 7"/>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3" name="Marcador de posición de número de diapositiva 8"/>
          <p:cNvSpPr>
            <a:spLocks noGrp="1"/>
          </p:cNvSpPr>
          <p:nvPr>
            <p:ph type="sldNum" sz="quarter" idx="12"/>
          </p:nvPr>
        </p:nvSpPr>
        <p:spPr/>
        <p:txBody>
          <a:bodyPr/>
          <a:lstStyle>
            <a:lvl1pPr>
              <a:defRPr/>
            </a:lvl1pPr>
          </a:lstStyle>
          <a:p>
            <a:pPr>
              <a:defRPr/>
            </a:pPr>
            <a:fld id="{ED2D8605-0900-46BF-96D6-727297F3813E}" type="slidenum">
              <a:rPr/>
              <a:pPr>
                <a:defRPr/>
              </a:pPr>
              <a:t>‹Nº›</a:t>
            </a:fld>
            <a:endParaRPr/>
          </a:p>
        </p:txBody>
      </p:sp>
    </p:spTree>
    <p:extLst>
      <p:ext uri="{BB962C8B-B14F-4D97-AF65-F5344CB8AC3E}">
        <p14:creationId xmlns:p14="http://schemas.microsoft.com/office/powerpoint/2010/main" val="1468377369"/>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7" name="Rectángulo 16"/>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0320"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0320"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0320" y="4873765"/>
            <a:ext cx="304970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44118" y="4873764"/>
            <a:ext cx="3067297"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30680"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30678"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30553" y="4873762"/>
            <a:ext cx="3067563"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r>
              <a:rPr lang="es-AR" smtClean="0"/>
              <a:t>2018</a:t>
            </a:r>
            <a:endParaRPr lang="es-ES" dirty="0"/>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dirty="0"/>
          </a:p>
        </p:txBody>
      </p:sp>
      <p:sp>
        <p:nvSpPr>
          <p:cNvPr id="5" name="Marcador de posición de número de diapositiva 4"/>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9608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3" name="Imagen 5"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6"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7"/>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ángulo 8"/>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7" name="Marcador de posición de fecha 2"/>
          <p:cNvSpPr>
            <a:spLocks noGrp="1"/>
          </p:cNvSpPr>
          <p:nvPr>
            <p:ph type="dt" sz="half" idx="10"/>
          </p:nvPr>
        </p:nvSpPr>
        <p:spPr/>
        <p:txBody>
          <a:bodyPr/>
          <a:lstStyle>
            <a:lvl1pPr>
              <a:defRPr/>
            </a:lvl1pPr>
          </a:lstStyle>
          <a:p>
            <a:pPr>
              <a:defRPr/>
            </a:pPr>
            <a:r>
              <a:rPr lang="es-AR" smtClean="0"/>
              <a:t>2018</a:t>
            </a:r>
            <a:endParaRPr/>
          </a:p>
        </p:txBody>
      </p:sp>
      <p:sp>
        <p:nvSpPr>
          <p:cNvPr id="8" name="Marcador de posición de pie de página 3"/>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9" name="Marcador de posición de número de diapositiva 4"/>
          <p:cNvSpPr>
            <a:spLocks noGrp="1"/>
          </p:cNvSpPr>
          <p:nvPr>
            <p:ph type="sldNum" sz="quarter" idx="12"/>
          </p:nvPr>
        </p:nvSpPr>
        <p:spPr/>
        <p:txBody>
          <a:bodyPr/>
          <a:lstStyle>
            <a:lvl1pPr>
              <a:defRPr/>
            </a:lvl1pPr>
          </a:lstStyle>
          <a:p>
            <a:pPr>
              <a:defRPr/>
            </a:pPr>
            <a:fld id="{78119017-3D89-426A-A9AC-7E5D21DCC12C}" type="slidenum">
              <a:rPr/>
              <a:pPr>
                <a:defRPr/>
              </a:pPr>
              <a:t>‹Nº›</a:t>
            </a:fld>
            <a:endParaRPr/>
          </a:p>
        </p:txBody>
      </p:sp>
    </p:spTree>
    <p:extLst>
      <p:ext uri="{BB962C8B-B14F-4D97-AF65-F5344CB8AC3E}">
        <p14:creationId xmlns:p14="http://schemas.microsoft.com/office/powerpoint/2010/main" val="1466590384"/>
      </p:ext>
    </p:extLst>
  </p:cSld>
  <p:clrMapOvr>
    <a:masterClrMapping/>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2" name="Imagen 4" descr="HD-ShadowShort.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5"/>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posición de fecha 1"/>
          <p:cNvSpPr>
            <a:spLocks noGrp="1"/>
          </p:cNvSpPr>
          <p:nvPr>
            <p:ph type="dt" sz="half" idx="10"/>
          </p:nvPr>
        </p:nvSpPr>
        <p:spPr/>
        <p:txBody>
          <a:bodyPr/>
          <a:lstStyle>
            <a:lvl1pPr>
              <a:defRPr/>
            </a:lvl1pPr>
          </a:lstStyle>
          <a:p>
            <a:pPr>
              <a:defRPr/>
            </a:pPr>
            <a:r>
              <a:rPr lang="es-AR" smtClean="0"/>
              <a:t>2018</a:t>
            </a:r>
            <a:endParaRPr/>
          </a:p>
        </p:txBody>
      </p:sp>
      <p:sp>
        <p:nvSpPr>
          <p:cNvPr id="5" name="Marcador de posición de pie de página 2"/>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6" name="Marcador de posición de número de diapositiva 3"/>
          <p:cNvSpPr>
            <a:spLocks noGrp="1"/>
          </p:cNvSpPr>
          <p:nvPr>
            <p:ph type="sldNum" sz="quarter" idx="12"/>
          </p:nvPr>
        </p:nvSpPr>
        <p:spPr/>
        <p:txBody>
          <a:bodyPr/>
          <a:lstStyle>
            <a:lvl1pPr>
              <a:defRPr/>
            </a:lvl1pPr>
          </a:lstStyle>
          <a:p>
            <a:pPr>
              <a:defRPr/>
            </a:pPr>
            <a:fld id="{1E3C4A58-EEC0-4B95-894B-0A634ADF9FFB}" type="slidenum">
              <a:rPr/>
              <a:pPr>
                <a:defRPr/>
              </a:pPr>
              <a:t>‹Nº›</a:t>
            </a:fld>
            <a:endParaRPr/>
          </a:p>
        </p:txBody>
      </p:sp>
    </p:spTree>
    <p:extLst>
      <p:ext uri="{BB962C8B-B14F-4D97-AF65-F5344CB8AC3E}">
        <p14:creationId xmlns:p14="http://schemas.microsoft.com/office/powerpoint/2010/main" val="2310666049"/>
      </p:ext>
    </p:extLst>
  </p:cSld>
  <p:clrMapOvr>
    <a:masterClrMapping/>
  </p:clrMapOvr>
  <p:transitio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ormAutofit/>
          </a:bodyPr>
          <a:lstStyle>
            <a:lvl1pPr latinLnBrk="0">
              <a:defRPr lang="es-ES" sz="3600"/>
            </a:lvl1pPr>
          </a:lstStyle>
          <a:p>
            <a:r>
              <a:rPr lang="es-ES" smtClean="0"/>
              <a:t>Haga clic para modificar el estilo de título del patrón</a:t>
            </a:r>
            <a:endParaRPr lang="es-ES"/>
          </a:p>
        </p:txBody>
      </p:sp>
      <p:sp>
        <p:nvSpPr>
          <p:cNvPr id="3" name="Marcador de posición de contenido 2"/>
          <p:cNvSpPr>
            <a:spLocks noGrp="1"/>
          </p:cNvSpPr>
          <p:nvPr>
            <p:ph idx="1"/>
          </p:nvPr>
        </p:nvSpPr>
        <p:spPr>
          <a:xfrm>
            <a:off x="4685847" y="2336880"/>
            <a:ext cx="5608336" cy="359931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posición de texto 3"/>
          <p:cNvSpPr>
            <a:spLocks noGrp="1"/>
          </p:cNvSpPr>
          <p:nvPr>
            <p:ph type="body" sz="half" idx="2"/>
          </p:nvPr>
        </p:nvSpPr>
        <p:spPr>
          <a:xfrm>
            <a:off x="680325" y="2336878"/>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p:txBody>
          <a:bodyPr/>
          <a:lstStyle>
            <a:lvl1pPr>
              <a:defRPr/>
            </a:lvl1pPr>
          </a:lstStyle>
          <a:p>
            <a:pPr>
              <a:defRPr/>
            </a:pPr>
            <a:fld id="{47E3E08C-D162-4C7F-8066-7763F33EC019}" type="slidenum">
              <a:rPr/>
              <a:pPr>
                <a:defRPr/>
              </a:pPr>
              <a:t>‹Nº›</a:t>
            </a:fld>
            <a:endParaRPr/>
          </a:p>
        </p:txBody>
      </p:sp>
    </p:spTree>
    <p:extLst>
      <p:ext uri="{BB962C8B-B14F-4D97-AF65-F5344CB8AC3E}">
        <p14:creationId xmlns:p14="http://schemas.microsoft.com/office/powerpoint/2010/main" val="2756269631"/>
      </p:ext>
    </p:extLst>
  </p:cSld>
  <p:clrMapOvr>
    <a:masterClrMapping/>
  </p:clrMapOvr>
  <p:transitio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ormAutofit/>
          </a:bodyPr>
          <a:lstStyle>
            <a:lvl1pPr latinLnBrk="0">
              <a:defRPr lang="es-ES" sz="3600"/>
            </a:lvl1pPr>
          </a:lstStyle>
          <a:p>
            <a:r>
              <a:rPr lang="es-ES" smtClean="0"/>
              <a:t>Haga clic para modificar el estilo de título del patrón</a:t>
            </a:r>
            <a:endParaRPr lang="es-ES"/>
          </a:p>
        </p:txBody>
      </p:sp>
      <p:sp>
        <p:nvSpPr>
          <p:cNvPr id="3" name="Marcador de posición de imagen 2"/>
          <p:cNvSpPr>
            <a:spLocks noGrp="1" noChangeAspect="1"/>
          </p:cNvSpPr>
          <p:nvPr>
            <p:ph type="pic" idx="1"/>
          </p:nvPr>
        </p:nvSpPr>
        <p:spPr>
          <a:xfrm>
            <a:off x="4868340" y="2336874"/>
            <a:ext cx="5425849" cy="3599312"/>
          </a:xfrm>
          <a:noFill/>
          <a:ln>
            <a:noFill/>
          </a:ln>
          <a:effectLst>
            <a:outerShdw blurRad="76200" dist="63500" dir="5040000" algn="tl" rotWithShape="0">
              <a:srgbClr val="000000">
                <a:alpha val="41000"/>
              </a:srgbClr>
            </a:outerShdw>
          </a:effectLst>
        </p:spPr>
        <p:txBody>
          <a:bodyPr rtlCol="0">
            <a:normAutofit/>
          </a:bodyPr>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pPr lvl="0"/>
            <a:r>
              <a:rPr lang="es-ES" noProof="0" smtClean="0"/>
              <a:t>Haga clic en el icono para agregar una imagen</a:t>
            </a:r>
            <a:endParaRPr lang="es-ES" noProof="0"/>
          </a:p>
        </p:txBody>
      </p:sp>
      <p:sp>
        <p:nvSpPr>
          <p:cNvPr id="4" name="Marcador de posición de texto 3"/>
          <p:cNvSpPr>
            <a:spLocks noGrp="1"/>
          </p:cNvSpPr>
          <p:nvPr>
            <p:ph type="body" sz="half" idx="2"/>
          </p:nvPr>
        </p:nvSpPr>
        <p:spPr>
          <a:xfrm>
            <a:off x="680323" y="2336879"/>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p:txBody>
          <a:bodyPr/>
          <a:lstStyle>
            <a:lvl1pPr>
              <a:defRPr/>
            </a:lvl1pPr>
          </a:lstStyle>
          <a:p>
            <a:pPr>
              <a:defRPr/>
            </a:pPr>
            <a:fld id="{D2ACC45F-8ED6-4382-849F-62252F20F397}" type="slidenum">
              <a:rPr/>
              <a:pPr>
                <a:defRPr/>
              </a:pPr>
              <a:t>‹Nº›</a:t>
            </a:fld>
            <a:endParaRPr/>
          </a:p>
        </p:txBody>
      </p:sp>
    </p:spTree>
    <p:extLst>
      <p:ext uri="{BB962C8B-B14F-4D97-AF65-F5344CB8AC3E}">
        <p14:creationId xmlns:p14="http://schemas.microsoft.com/office/powerpoint/2010/main" val="542508558"/>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26"/>
            <a:ext cx="9613859" cy="453051"/>
          </a:xfrm>
        </p:spPr>
        <p:txBody>
          <a:bodyPr anchor="b">
            <a:normAutofit/>
          </a:bodyPr>
          <a:lstStyle>
            <a:lvl1pPr latinLnBrk="0">
              <a:defRPr lang="es-ES" sz="2400"/>
            </a:lvl1pPr>
          </a:lstStyle>
          <a:p>
            <a:r>
              <a:rPr lang="es-ES" smtClean="0"/>
              <a:t>Haga clic para modificar el estilo de título del patrón</a:t>
            </a:r>
            <a:endParaRPr lang="es-ES"/>
          </a:p>
        </p:txBody>
      </p:sp>
      <p:sp>
        <p:nvSpPr>
          <p:cNvPr id="3" name="Marcador de posición de imagen 2"/>
          <p:cNvSpPr>
            <a:spLocks noGrp="1" noChangeAspect="1"/>
          </p:cNvSpPr>
          <p:nvPr>
            <p:ph type="pic" idx="1"/>
          </p:nvPr>
        </p:nvSpPr>
        <p:spPr>
          <a:xfrm>
            <a:off x="680323" y="609601"/>
            <a:ext cx="9613859" cy="3589575"/>
          </a:xfrm>
          <a:noFill/>
          <a:ln>
            <a:noFill/>
          </a:ln>
          <a:effectLst>
            <a:outerShdw blurRad="76200" dist="63500" dir="5040000" algn="tl" rotWithShape="0">
              <a:srgbClr val="000000">
                <a:alpha val="41000"/>
              </a:srgbClr>
            </a:outerShdw>
          </a:effectLst>
        </p:spPr>
        <p:txBody>
          <a:bodyPr rtlCol="0">
            <a:normAutofit/>
          </a:bodyPr>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pPr lvl="0"/>
            <a:r>
              <a:rPr lang="es-ES" noProof="0" smtClean="0"/>
              <a:t>Haga clic en el icono para agregar una imagen</a:t>
            </a:r>
            <a:endParaRPr lang="es-ES" noProof="0"/>
          </a:p>
        </p:txBody>
      </p:sp>
      <p:sp>
        <p:nvSpPr>
          <p:cNvPr id="4" name="Marcador de posición de texto 3"/>
          <p:cNvSpPr>
            <a:spLocks noGrp="1"/>
          </p:cNvSpPr>
          <p:nvPr>
            <p:ph type="body" sz="half" idx="2"/>
          </p:nvPr>
        </p:nvSpPr>
        <p:spPr>
          <a:xfrm>
            <a:off x="680321" y="5169593"/>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a:xfrm>
            <a:off x="10729913" y="4711700"/>
            <a:ext cx="1154112" cy="1090613"/>
          </a:xfrm>
        </p:spPr>
        <p:txBody>
          <a:bodyPr/>
          <a:lstStyle>
            <a:lvl1pPr>
              <a:defRPr/>
            </a:lvl1pPr>
          </a:lstStyle>
          <a:p>
            <a:pPr>
              <a:defRPr/>
            </a:pPr>
            <a:fld id="{68307E25-2B30-49E9-A944-E5424393BCDB}" type="slidenum">
              <a:rPr/>
              <a:pPr>
                <a:defRPr/>
              </a:pPr>
              <a:t>‹Nº›</a:t>
            </a:fld>
            <a:endParaRPr/>
          </a:p>
        </p:txBody>
      </p:sp>
    </p:spTree>
    <p:extLst>
      <p:ext uri="{BB962C8B-B14F-4D97-AF65-F5344CB8AC3E}">
        <p14:creationId xmlns:p14="http://schemas.microsoft.com/office/powerpoint/2010/main" val="1719733088"/>
      </p:ext>
    </p:extLst>
  </p:cSld>
  <p:clrMapOvr>
    <a:masterClrMapping/>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lstStyle>
            <a:lvl1pPr latinLnBrk="0">
              <a:defRPr lang="es-ES" sz="3200"/>
            </a:lvl1pPr>
          </a:lstStyle>
          <a:p>
            <a:r>
              <a:rPr lang="es-ES" smtClean="0"/>
              <a:t>Haga clic para modificar el estilo de título del patrón</a:t>
            </a:r>
            <a:endParaRPr lang="es-ES"/>
          </a:p>
        </p:txBody>
      </p:sp>
      <p:sp>
        <p:nvSpPr>
          <p:cNvPr id="4" name="Marcador de posición de texto 3"/>
          <p:cNvSpPr>
            <a:spLocks noGrp="1"/>
          </p:cNvSpPr>
          <p:nvPr>
            <p:ph type="body" sz="half" idx="2"/>
          </p:nvPr>
        </p:nvSpPr>
        <p:spPr>
          <a:xfrm>
            <a:off x="680323" y="4711625"/>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a:xfrm>
            <a:off x="10729913" y="4711700"/>
            <a:ext cx="1154112" cy="1090613"/>
          </a:xfrm>
        </p:spPr>
        <p:txBody>
          <a:bodyPr/>
          <a:lstStyle>
            <a:lvl1pPr>
              <a:defRPr/>
            </a:lvl1pPr>
          </a:lstStyle>
          <a:p>
            <a:pPr>
              <a:defRPr/>
            </a:pPr>
            <a:fld id="{EA001B62-B2B7-4180-91C7-C85E271FEC2F}" type="slidenum">
              <a:rPr/>
              <a:pPr>
                <a:defRPr/>
              </a:pPr>
              <a:t>‹Nº›</a:t>
            </a:fld>
            <a:endParaRPr/>
          </a:p>
        </p:txBody>
      </p:sp>
    </p:spTree>
    <p:extLst>
      <p:ext uri="{BB962C8B-B14F-4D97-AF65-F5344CB8AC3E}">
        <p14:creationId xmlns:p14="http://schemas.microsoft.com/office/powerpoint/2010/main" val="512356730"/>
      </p:ext>
    </p:extLst>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5" name="Imagen 10"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13"/>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4"/>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uadro de texto 15"/>
          <p:cNvSpPr txBox="1"/>
          <p:nvPr/>
        </p:nvSpPr>
        <p:spPr>
          <a:xfrm>
            <a:off x="584200" y="747713"/>
            <a:ext cx="609600" cy="585787"/>
          </a:xfrm>
          <a:prstGeom prst="rect">
            <a:avLst/>
          </a:prstGeom>
        </p:spPr>
        <p:txBody>
          <a:bodyPr anchor="ct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fontAlgn="auto">
              <a:spcAft>
                <a:spcPts val="0"/>
              </a:spcAft>
              <a:defRPr/>
            </a:pPr>
            <a:r>
              <a:rPr sz="7200">
                <a:effectLst/>
                <a:latin typeface="+mn-lt"/>
                <a:cs typeface="+mn-cs"/>
              </a:rPr>
              <a:t>“</a:t>
            </a:r>
          </a:p>
        </p:txBody>
      </p:sp>
      <p:sp>
        <p:nvSpPr>
          <p:cNvPr id="10" name="Cuadro de texto 16"/>
          <p:cNvSpPr txBox="1"/>
          <p:nvPr/>
        </p:nvSpPr>
        <p:spPr>
          <a:xfrm>
            <a:off x="9663113" y="3033713"/>
            <a:ext cx="609600" cy="584200"/>
          </a:xfrm>
          <a:prstGeom prst="rect">
            <a:avLst/>
          </a:prstGeom>
        </p:spPr>
        <p:txBody>
          <a:bodyPr anchor="ct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algn="r" fontAlgn="auto">
              <a:spcAft>
                <a:spcPts val="0"/>
              </a:spcAft>
              <a:defRPr/>
            </a:pPr>
            <a:r>
              <a:rPr sz="7200">
                <a:effectLst/>
                <a:latin typeface="+mn-lt"/>
                <a:cs typeface="+mn-cs"/>
              </a:rPr>
              <a:t>”</a:t>
            </a:r>
          </a:p>
        </p:txBody>
      </p:sp>
      <p:sp>
        <p:nvSpPr>
          <p:cNvPr id="2" name="Título 1"/>
          <p:cNvSpPr>
            <a:spLocks noGrp="1"/>
          </p:cNvSpPr>
          <p:nvPr>
            <p:ph type="title"/>
          </p:nvPr>
        </p:nvSpPr>
        <p:spPr>
          <a:xfrm>
            <a:off x="1127856" y="609599"/>
            <a:ext cx="8718877" cy="3036061"/>
          </a:xfrm>
        </p:spPr>
        <p:txBody>
          <a:bodyPr/>
          <a:lstStyle>
            <a:lvl1pPr latinLnBrk="0">
              <a:defRPr lang="es-ES" sz="3200"/>
            </a:lvl1pPr>
          </a:lstStyle>
          <a:p>
            <a:r>
              <a:rPr lang="es-ES" smtClean="0"/>
              <a:t>Haga clic para modificar el estilo de título del patrón</a:t>
            </a:r>
            <a:endParaRPr lang="es-ES"/>
          </a:p>
        </p:txBody>
      </p:sp>
      <p:sp>
        <p:nvSpPr>
          <p:cNvPr id="12" name="Marcador de posición de texto 3"/>
          <p:cNvSpPr>
            <a:spLocks noGrp="1"/>
          </p:cNvSpPr>
          <p:nvPr>
            <p:ph type="body" sz="half" idx="13"/>
          </p:nvPr>
        </p:nvSpPr>
        <p:spPr>
          <a:xfrm>
            <a:off x="1402289" y="3653379"/>
            <a:ext cx="8156579" cy="548968"/>
          </a:xfrm>
        </p:spPr>
        <p:txBody>
          <a:bodyPr>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4" name="Marcador de posición de texto 3"/>
          <p:cNvSpPr>
            <a:spLocks noGrp="1"/>
          </p:cNvSpPr>
          <p:nvPr>
            <p:ph type="body" sz="half" idx="2"/>
          </p:nvPr>
        </p:nvSpPr>
        <p:spPr>
          <a:xfrm>
            <a:off x="680323" y="4711625"/>
            <a:ext cx="9613859"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11" name="Marcador de posición de fecha 4"/>
          <p:cNvSpPr>
            <a:spLocks noGrp="1"/>
          </p:cNvSpPr>
          <p:nvPr>
            <p:ph type="dt" sz="half" idx="14"/>
          </p:nvPr>
        </p:nvSpPr>
        <p:spPr/>
        <p:txBody>
          <a:bodyPr/>
          <a:lstStyle>
            <a:lvl1pPr>
              <a:defRPr/>
            </a:lvl1pPr>
          </a:lstStyle>
          <a:p>
            <a:pPr>
              <a:defRPr/>
            </a:pPr>
            <a:r>
              <a:rPr lang="es-AR" smtClean="0"/>
              <a:t>2018</a:t>
            </a:r>
            <a:endParaRPr/>
          </a:p>
        </p:txBody>
      </p:sp>
      <p:sp>
        <p:nvSpPr>
          <p:cNvPr id="13" name="Marcador de posición de pie de página 5"/>
          <p:cNvSpPr>
            <a:spLocks noGrp="1"/>
          </p:cNvSpPr>
          <p:nvPr>
            <p:ph type="ftr" sz="quarter" idx="15"/>
          </p:nvPr>
        </p:nvSpPr>
        <p:spPr/>
        <p:txBody>
          <a:bodyPr/>
          <a:lstStyle>
            <a:lvl1pPr>
              <a:defRPr/>
            </a:lvl1pPr>
          </a:lstStyle>
          <a:p>
            <a:pPr>
              <a:defRPr/>
            </a:pPr>
            <a:r>
              <a:rPr lang="sv-SE" smtClean="0"/>
              <a:t>Ingeniería de Software I</a:t>
            </a:r>
            <a:endParaRPr/>
          </a:p>
        </p:txBody>
      </p:sp>
      <p:sp>
        <p:nvSpPr>
          <p:cNvPr id="14" name="Marcador de posición de número de diapositiva 6"/>
          <p:cNvSpPr>
            <a:spLocks noGrp="1"/>
          </p:cNvSpPr>
          <p:nvPr>
            <p:ph type="sldNum" sz="quarter" idx="16"/>
          </p:nvPr>
        </p:nvSpPr>
        <p:spPr>
          <a:xfrm>
            <a:off x="10729913" y="4710113"/>
            <a:ext cx="1154112" cy="1090612"/>
          </a:xfrm>
        </p:spPr>
        <p:txBody>
          <a:bodyPr/>
          <a:lstStyle>
            <a:lvl1pPr>
              <a:defRPr/>
            </a:lvl1pPr>
          </a:lstStyle>
          <a:p>
            <a:pPr>
              <a:defRPr/>
            </a:pPr>
            <a:fld id="{E21BDF8D-4282-4851-8FB1-28EAB88D35DE}" type="slidenum">
              <a:rPr/>
              <a:pPr>
                <a:defRPr/>
              </a:pPr>
              <a:t>‹Nº›</a:t>
            </a:fld>
            <a:endParaRPr/>
          </a:p>
        </p:txBody>
      </p:sp>
    </p:spTree>
    <p:extLst>
      <p:ext uri="{BB962C8B-B14F-4D97-AF65-F5344CB8AC3E}">
        <p14:creationId xmlns:p14="http://schemas.microsoft.com/office/powerpoint/2010/main" val="458326141"/>
      </p:ext>
    </p:extLst>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5" name="Imagen 8"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929313"/>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9"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59293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10"/>
          <p:cNvSpPr/>
          <p:nvPr/>
        </p:nvSpPr>
        <p:spPr>
          <a:xfrm>
            <a:off x="0" y="45672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1"/>
          <p:cNvSpPr/>
          <p:nvPr/>
        </p:nvSpPr>
        <p:spPr>
          <a:xfrm>
            <a:off x="10585450" y="45672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4711625"/>
            <a:ext cx="9613863" cy="588535"/>
          </a:xfrm>
        </p:spPr>
        <p:txBody>
          <a:bodyPr anchor="b"/>
          <a:lstStyle>
            <a:lvl1pPr latinLnBrk="0">
              <a:defRPr lang="es-ES" sz="3200"/>
            </a:lvl1pPr>
          </a:lstStyle>
          <a:p>
            <a:r>
              <a:rPr lang="es-ES" smtClean="0"/>
              <a:t>Haga clic para modificar el estilo de título del patrón</a:t>
            </a:r>
            <a:endParaRPr lang="es-ES"/>
          </a:p>
        </p:txBody>
      </p:sp>
      <p:sp>
        <p:nvSpPr>
          <p:cNvPr id="4" name="Marcador de posición de texto 3"/>
          <p:cNvSpPr>
            <a:spLocks noGrp="1"/>
          </p:cNvSpPr>
          <p:nvPr>
            <p:ph type="body" sz="half" idx="2"/>
          </p:nvPr>
        </p:nvSpPr>
        <p:spPr>
          <a:xfrm>
            <a:off x="680321" y="5300159"/>
            <a:ext cx="9613863" cy="502255"/>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1" name="Marcador de posición de número de diapositiva 6"/>
          <p:cNvSpPr>
            <a:spLocks noGrp="1"/>
          </p:cNvSpPr>
          <p:nvPr>
            <p:ph type="sldNum" sz="quarter" idx="12"/>
          </p:nvPr>
        </p:nvSpPr>
        <p:spPr>
          <a:xfrm>
            <a:off x="10729913" y="4710113"/>
            <a:ext cx="1154112" cy="1090612"/>
          </a:xfrm>
        </p:spPr>
        <p:txBody>
          <a:bodyPr/>
          <a:lstStyle>
            <a:lvl1pPr>
              <a:defRPr/>
            </a:lvl1pPr>
          </a:lstStyle>
          <a:p>
            <a:pPr>
              <a:defRPr/>
            </a:pPr>
            <a:fld id="{7CE6A326-6167-4F6D-8062-3022067B361D}" type="slidenum">
              <a:rPr/>
              <a:pPr>
                <a:defRPr/>
              </a:pPr>
              <a:t>‹Nº›</a:t>
            </a:fld>
            <a:endParaRPr/>
          </a:p>
        </p:txBody>
      </p:sp>
    </p:spTree>
    <p:extLst>
      <p:ext uri="{BB962C8B-B14F-4D97-AF65-F5344CB8AC3E}">
        <p14:creationId xmlns:p14="http://schemas.microsoft.com/office/powerpoint/2010/main" val="2744325502"/>
      </p:ext>
    </p:extLst>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ángulo 15"/>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smtClean="0"/>
              <a:t>Haga clic para modificar el estilo de título del patrón</a:t>
            </a:r>
            <a:endParaRPr lang="es-ES"/>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8" name="Marcador de posición de texto 3"/>
          <p:cNvSpPr>
            <a:spLocks noGrp="1"/>
          </p:cNvSpPr>
          <p:nvPr>
            <p:ph type="body" sz="half" idx="15"/>
          </p:nvPr>
        </p:nvSpPr>
        <p:spPr>
          <a:xfrm>
            <a:off x="680327" y="3022675"/>
            <a:ext cx="3049703" cy="2913513"/>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1" name="Marcador de posición de texto 4"/>
          <p:cNvSpPr>
            <a:spLocks noGrp="1"/>
          </p:cNvSpPr>
          <p:nvPr>
            <p:ph type="body" sz="quarter" idx="13"/>
          </p:nvPr>
        </p:nvSpPr>
        <p:spPr>
          <a:xfrm>
            <a:off x="7224162"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12" name="Marcador de posición de texto 3"/>
          <p:cNvSpPr>
            <a:spLocks noGrp="1"/>
          </p:cNvSpPr>
          <p:nvPr>
            <p:ph type="body" sz="half" idx="17"/>
          </p:nvPr>
        </p:nvSpPr>
        <p:spPr>
          <a:xfrm>
            <a:off x="7224162" y="3022675"/>
            <a:ext cx="3070025" cy="2913513"/>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8" name="Marcador de posición de fecha 2"/>
          <p:cNvSpPr>
            <a:spLocks noGrp="1"/>
          </p:cNvSpPr>
          <p:nvPr>
            <p:ph type="dt" sz="half" idx="18"/>
          </p:nvPr>
        </p:nvSpPr>
        <p:spPr/>
        <p:txBody>
          <a:bodyPr/>
          <a:lstStyle>
            <a:lvl1pPr>
              <a:defRPr/>
            </a:lvl1pPr>
          </a:lstStyle>
          <a:p>
            <a:pPr>
              <a:defRPr/>
            </a:pPr>
            <a:r>
              <a:rPr lang="es-AR" smtClean="0"/>
              <a:t>2018</a:t>
            </a:r>
            <a:endParaRPr/>
          </a:p>
        </p:txBody>
      </p:sp>
      <p:sp>
        <p:nvSpPr>
          <p:cNvPr id="19" name="Marcador de posición de pie de página 3"/>
          <p:cNvSpPr>
            <a:spLocks noGrp="1"/>
          </p:cNvSpPr>
          <p:nvPr>
            <p:ph type="ftr" sz="quarter" idx="19"/>
          </p:nvPr>
        </p:nvSpPr>
        <p:spPr/>
        <p:txBody>
          <a:bodyPr/>
          <a:lstStyle>
            <a:lvl1pPr>
              <a:defRPr/>
            </a:lvl1pPr>
          </a:lstStyle>
          <a:p>
            <a:pPr>
              <a:defRPr/>
            </a:pPr>
            <a:r>
              <a:rPr lang="sv-SE" smtClean="0"/>
              <a:t>Ingeniería de Software I</a:t>
            </a:r>
            <a:endParaRPr/>
          </a:p>
        </p:txBody>
      </p:sp>
      <p:sp>
        <p:nvSpPr>
          <p:cNvPr id="20" name="Marcador de posición de número de diapositiva 4"/>
          <p:cNvSpPr>
            <a:spLocks noGrp="1"/>
          </p:cNvSpPr>
          <p:nvPr>
            <p:ph type="sldNum" sz="quarter" idx="20"/>
          </p:nvPr>
        </p:nvSpPr>
        <p:spPr/>
        <p:txBody>
          <a:bodyPr/>
          <a:lstStyle>
            <a:lvl1pPr>
              <a:defRPr/>
            </a:lvl1pPr>
          </a:lstStyle>
          <a:p>
            <a:pPr>
              <a:defRPr/>
            </a:pPr>
            <a:fld id="{5F1DD616-D3F8-419F-A506-6858AEF2EB9C}" type="slidenum">
              <a:rPr/>
              <a:pPr>
                <a:defRPr/>
              </a:pPr>
              <a:t>‹Nº›</a:t>
            </a:fld>
            <a:endParaRPr/>
          </a:p>
        </p:txBody>
      </p:sp>
    </p:spTree>
    <p:extLst>
      <p:ext uri="{BB962C8B-B14F-4D97-AF65-F5344CB8AC3E}">
        <p14:creationId xmlns:p14="http://schemas.microsoft.com/office/powerpoint/2010/main" val="2712709610"/>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2" name="Imagen 14"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ángulo 16"/>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7"/>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smtClean="0"/>
              <a:t>Haga clic para modificar el estilo de título del patrón</a:t>
            </a:r>
            <a:endParaRPr lang="es-ES"/>
          </a:p>
        </p:txBody>
      </p:sp>
      <p:sp>
        <p:nvSpPr>
          <p:cNvPr id="19" name="Marcador de posición de texto 2"/>
          <p:cNvSpPr>
            <a:spLocks noGrp="1"/>
          </p:cNvSpPr>
          <p:nvPr>
            <p:ph type="body" idx="1"/>
          </p:nvPr>
        </p:nvSpPr>
        <p:spPr>
          <a:xfrm>
            <a:off x="680325"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0" name="Marcador de posición de imagen 2"/>
          <p:cNvSpPr>
            <a:spLocks noGrp="1" noChangeAspect="1"/>
          </p:cNvSpPr>
          <p:nvPr>
            <p:ph type="pic" idx="15"/>
          </p:nvPr>
        </p:nvSpPr>
        <p:spPr>
          <a:xfrm>
            <a:off x="680325"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1" name="Marcador de posición de texto 3"/>
          <p:cNvSpPr>
            <a:spLocks noGrp="1"/>
          </p:cNvSpPr>
          <p:nvPr>
            <p:ph type="body" sz="half" idx="18"/>
          </p:nvPr>
        </p:nvSpPr>
        <p:spPr>
          <a:xfrm>
            <a:off x="680325" y="4873765"/>
            <a:ext cx="3049705" cy="1062422"/>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4" name="Marcador de posición de texto 3"/>
          <p:cNvSpPr>
            <a:spLocks noGrp="1"/>
          </p:cNvSpPr>
          <p:nvPr>
            <p:ph type="body" sz="half" idx="19"/>
          </p:nvPr>
        </p:nvSpPr>
        <p:spPr>
          <a:xfrm>
            <a:off x="3944124" y="4873764"/>
            <a:ext cx="3067297" cy="1062422"/>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25" name="Marcador de posición de texto 4"/>
          <p:cNvSpPr>
            <a:spLocks noGrp="1"/>
          </p:cNvSpPr>
          <p:nvPr>
            <p:ph type="body" sz="quarter" idx="13"/>
          </p:nvPr>
        </p:nvSpPr>
        <p:spPr>
          <a:xfrm>
            <a:off x="7230685"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26" name="Marcador de posición de imagen 2"/>
          <p:cNvSpPr>
            <a:spLocks noGrp="1" noChangeAspect="1"/>
          </p:cNvSpPr>
          <p:nvPr>
            <p:ph type="pic" idx="22"/>
          </p:nvPr>
        </p:nvSpPr>
        <p:spPr>
          <a:xfrm>
            <a:off x="7230684"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noProof="0" smtClean="0"/>
              <a:t>Haga clic en el icono para agregar una imagen</a:t>
            </a:r>
            <a:endParaRPr lang="es-ES" noProof="0"/>
          </a:p>
        </p:txBody>
      </p:sp>
      <p:sp>
        <p:nvSpPr>
          <p:cNvPr id="27" name="Marcador de posición de texto 3"/>
          <p:cNvSpPr>
            <a:spLocks noGrp="1"/>
          </p:cNvSpPr>
          <p:nvPr>
            <p:ph type="body" sz="half" idx="20"/>
          </p:nvPr>
        </p:nvSpPr>
        <p:spPr>
          <a:xfrm>
            <a:off x="7230553" y="4873762"/>
            <a:ext cx="3067563" cy="1062422"/>
          </a:xfrm>
        </p:spPr>
        <p:txBody>
          <a:bodyPr>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smtClean="0"/>
              <a:t>Haga clic para modificar el estilo de texto del patrón</a:t>
            </a:r>
          </a:p>
        </p:txBody>
      </p:sp>
      <p:sp>
        <p:nvSpPr>
          <p:cNvPr id="16" name="Marcador de posición de fecha 2"/>
          <p:cNvSpPr>
            <a:spLocks noGrp="1"/>
          </p:cNvSpPr>
          <p:nvPr>
            <p:ph type="dt" sz="half" idx="23"/>
          </p:nvPr>
        </p:nvSpPr>
        <p:spPr/>
        <p:txBody>
          <a:bodyPr/>
          <a:lstStyle>
            <a:lvl1pPr>
              <a:defRPr/>
            </a:lvl1pPr>
          </a:lstStyle>
          <a:p>
            <a:pPr>
              <a:defRPr/>
            </a:pPr>
            <a:r>
              <a:rPr lang="es-AR" smtClean="0"/>
              <a:t>2018</a:t>
            </a:r>
            <a:endParaRPr/>
          </a:p>
        </p:txBody>
      </p:sp>
      <p:sp>
        <p:nvSpPr>
          <p:cNvPr id="17" name="Marcador de posición de pie de página 3"/>
          <p:cNvSpPr>
            <a:spLocks noGrp="1"/>
          </p:cNvSpPr>
          <p:nvPr>
            <p:ph type="ftr" sz="quarter" idx="24"/>
          </p:nvPr>
        </p:nvSpPr>
        <p:spPr/>
        <p:txBody>
          <a:bodyPr/>
          <a:lstStyle>
            <a:lvl1pPr>
              <a:defRPr/>
            </a:lvl1pPr>
          </a:lstStyle>
          <a:p>
            <a:pPr>
              <a:defRPr/>
            </a:pPr>
            <a:r>
              <a:rPr lang="sv-SE" smtClean="0"/>
              <a:t>Ingeniería de Software I</a:t>
            </a:r>
            <a:endParaRPr/>
          </a:p>
        </p:txBody>
      </p:sp>
      <p:sp>
        <p:nvSpPr>
          <p:cNvPr id="18" name="Marcador de posición de número de diapositiva 4"/>
          <p:cNvSpPr>
            <a:spLocks noGrp="1"/>
          </p:cNvSpPr>
          <p:nvPr>
            <p:ph type="sldNum" sz="quarter" idx="25"/>
          </p:nvPr>
        </p:nvSpPr>
        <p:spPr/>
        <p:txBody>
          <a:bodyPr/>
          <a:lstStyle>
            <a:lvl1pPr>
              <a:defRPr/>
            </a:lvl1pPr>
          </a:lstStyle>
          <a:p>
            <a:pPr>
              <a:defRPr/>
            </a:pPr>
            <a:fld id="{CA2E6B03-EB31-4373-9B69-9CDED0C5B87B}" type="slidenum">
              <a:rPr/>
              <a:pPr>
                <a:defRPr/>
              </a:pPr>
              <a:t>‹Nº›</a:t>
            </a:fld>
            <a:endParaRPr/>
          </a:p>
        </p:txBody>
      </p:sp>
    </p:spTree>
    <p:extLst>
      <p:ext uri="{BB962C8B-B14F-4D97-AF65-F5344CB8AC3E}">
        <p14:creationId xmlns:p14="http://schemas.microsoft.com/office/powerpoint/2010/main" val="228889866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9" name="Rectángulo 8"/>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r>
              <a:rPr lang="es-AR" smtClean="0"/>
              <a:t>2018</a:t>
            </a:r>
            <a:endParaRPr lang="es-ES" dirty="0"/>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dirty="0"/>
          </a:p>
        </p:txBody>
      </p:sp>
      <p:sp>
        <p:nvSpPr>
          <p:cNvPr id="6" name="Marcador de posición de número de diapositiva 5"/>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70984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smtClean="0"/>
              <a:t>Haga clic para modificar el estilo de título del patrón</a:t>
            </a:r>
            <a:endParaRPr lang="es-ES"/>
          </a:p>
        </p:txBody>
      </p:sp>
      <p:sp>
        <p:nvSpPr>
          <p:cNvPr id="3" name="Marcador de posición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a:p>
        </p:txBody>
      </p:sp>
      <p:sp>
        <p:nvSpPr>
          <p:cNvPr id="10" name="Marcador de posición de número de diapositiva 5"/>
          <p:cNvSpPr>
            <a:spLocks noGrp="1"/>
          </p:cNvSpPr>
          <p:nvPr>
            <p:ph type="sldNum" sz="quarter" idx="12"/>
          </p:nvPr>
        </p:nvSpPr>
        <p:spPr/>
        <p:txBody>
          <a:bodyPr/>
          <a:lstStyle>
            <a:lvl1pPr>
              <a:defRPr/>
            </a:lvl1pPr>
          </a:lstStyle>
          <a:p>
            <a:pPr>
              <a:defRPr/>
            </a:pPr>
            <a:fld id="{DD4D97CF-4270-4567-8D1B-8DA78EBDAE06}" type="slidenum">
              <a:rPr/>
              <a:pPr>
                <a:defRPr/>
              </a:pPr>
              <a:t>‹Nº›</a:t>
            </a:fld>
            <a:endParaRPr/>
          </a:p>
        </p:txBody>
      </p:sp>
    </p:spTree>
    <p:extLst>
      <p:ext uri="{BB962C8B-B14F-4D97-AF65-F5344CB8AC3E}">
        <p14:creationId xmlns:p14="http://schemas.microsoft.com/office/powerpoint/2010/main" val="1457092395"/>
      </p:ext>
    </p:extLst>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4" name="Rectángulo 6"/>
          <p:cNvSpPr/>
          <p:nvPr/>
        </p:nvSpPr>
        <p:spPr>
          <a:xfrm rot="5400000">
            <a:off x="8116094" y="1869281"/>
            <a:ext cx="5106988"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ángulo 7"/>
          <p:cNvSpPr/>
          <p:nvPr/>
        </p:nvSpPr>
        <p:spPr>
          <a:xfrm rot="5400000">
            <a:off x="9867900" y="53721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3" y="609597"/>
            <a:ext cx="1073803" cy="4353760"/>
          </a:xfrm>
        </p:spPr>
        <p:txBody>
          <a:bodyPr vert="eaVert"/>
          <a:lstStyle/>
          <a:p>
            <a:r>
              <a:rPr lang="es-ES" smtClean="0"/>
              <a:t>Haga clic para modificar el estilo de título del patrón</a:t>
            </a:r>
            <a:endParaRPr lang="es-ES"/>
          </a:p>
        </p:txBody>
      </p:sp>
      <p:sp>
        <p:nvSpPr>
          <p:cNvPr id="3" name="Marcador de posición de texto vertical 2"/>
          <p:cNvSpPr>
            <a:spLocks noGrp="1"/>
          </p:cNvSpPr>
          <p:nvPr>
            <p:ph type="body" orient="vert" idx="1"/>
          </p:nvPr>
        </p:nvSpPr>
        <p:spPr>
          <a:xfrm>
            <a:off x="680322" y="609600"/>
            <a:ext cx="8870004" cy="532658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osición de fecha 3"/>
          <p:cNvSpPr>
            <a:spLocks noGrp="1"/>
          </p:cNvSpPr>
          <p:nvPr>
            <p:ph type="dt" sz="half" idx="10"/>
          </p:nvPr>
        </p:nvSpPr>
        <p:spPr>
          <a:xfrm>
            <a:off x="6807200" y="5935663"/>
            <a:ext cx="2743200" cy="365125"/>
          </a:xfrm>
        </p:spPr>
        <p:txBody>
          <a:bodyPr/>
          <a:lstStyle>
            <a:lvl1pPr>
              <a:defRPr/>
            </a:lvl1pPr>
          </a:lstStyle>
          <a:p>
            <a:pPr>
              <a:defRPr/>
            </a:pPr>
            <a:r>
              <a:rPr lang="es-AR" smtClean="0"/>
              <a:t>2018</a:t>
            </a:r>
            <a:endParaRPr/>
          </a:p>
        </p:txBody>
      </p:sp>
      <p:sp>
        <p:nvSpPr>
          <p:cNvPr id="7" name="Marcador de posición de pie de página 4"/>
          <p:cNvSpPr>
            <a:spLocks noGrp="1"/>
          </p:cNvSpPr>
          <p:nvPr>
            <p:ph type="ftr" sz="quarter" idx="11"/>
          </p:nvPr>
        </p:nvSpPr>
        <p:spPr>
          <a:xfrm>
            <a:off x="681038" y="5935663"/>
            <a:ext cx="6126162" cy="365125"/>
          </a:xfrm>
        </p:spPr>
        <p:txBody>
          <a:bodyPr/>
          <a:lstStyle>
            <a:lvl1pPr>
              <a:defRPr/>
            </a:lvl1pPr>
          </a:lstStyle>
          <a:p>
            <a:pPr>
              <a:defRPr/>
            </a:pPr>
            <a:r>
              <a:rPr lang="sv-SE" smtClean="0"/>
              <a:t>Ingeniería de Software I</a:t>
            </a:r>
            <a:endParaRPr/>
          </a:p>
        </p:txBody>
      </p:sp>
      <p:sp>
        <p:nvSpPr>
          <p:cNvPr id="8" name="Marcador de posición de número de diapositiva 5"/>
          <p:cNvSpPr>
            <a:spLocks noGrp="1"/>
          </p:cNvSpPr>
          <p:nvPr>
            <p:ph type="sldNum" sz="quarter" idx="12"/>
          </p:nvPr>
        </p:nvSpPr>
        <p:spPr>
          <a:xfrm>
            <a:off x="10098088" y="5399088"/>
            <a:ext cx="1154112" cy="1090612"/>
          </a:xfrm>
        </p:spPr>
        <p:txBody>
          <a:bodyPr anchor="t"/>
          <a:lstStyle>
            <a:lvl1pPr algn="ctr" latinLnBrk="0">
              <a:defRPr lang="es-ES"/>
            </a:lvl1pPr>
          </a:lstStyle>
          <a:p>
            <a:pPr>
              <a:defRPr/>
            </a:pPr>
            <a:fld id="{E36AA66A-4A81-44DD-9FE3-B62E6E757AC7}" type="slidenum">
              <a:rPr/>
              <a:pPr>
                <a:defRPr/>
              </a:pPr>
              <a:t>‹Nº›</a:t>
            </a:fld>
            <a:endParaRPr/>
          </a:p>
        </p:txBody>
      </p:sp>
    </p:spTree>
    <p:extLst>
      <p:ext uri="{BB962C8B-B14F-4D97-AF65-F5344CB8AC3E}">
        <p14:creationId xmlns:p14="http://schemas.microsoft.com/office/powerpoint/2010/main" val="345022527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16207" y="1869396"/>
            <a:ext cx="5106988" cy="136819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3" y="5372404"/>
            <a:ext cx="1602997" cy="136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1" y="609597"/>
            <a:ext cx="1073803"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0322" y="609599"/>
            <a:ext cx="8870004"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07125" y="5936189"/>
            <a:ext cx="2743200" cy="365125"/>
          </a:xfrm>
        </p:spPr>
        <p:txBody>
          <a:bodyPr/>
          <a:lstStyle/>
          <a:p>
            <a:r>
              <a:rPr lang="es-AR" smtClean="0"/>
              <a:t>2018</a:t>
            </a:r>
            <a:endParaRPr lang="es-ES" dirty="0"/>
          </a:p>
        </p:txBody>
      </p:sp>
      <p:sp>
        <p:nvSpPr>
          <p:cNvPr id="5" name="Marcador de posición de pie de página 4"/>
          <p:cNvSpPr>
            <a:spLocks noGrp="1"/>
          </p:cNvSpPr>
          <p:nvPr>
            <p:ph type="ftr" sz="quarter" idx="11"/>
          </p:nvPr>
        </p:nvSpPr>
        <p:spPr>
          <a:xfrm>
            <a:off x="680322" y="5936190"/>
            <a:ext cx="6126805" cy="365125"/>
          </a:xfrm>
        </p:spPr>
        <p:txBody>
          <a:bodyPr/>
          <a:lstStyle/>
          <a:p>
            <a:r>
              <a:rPr lang="sv-SE" smtClean="0"/>
              <a:t>Ingeniería de Software I</a:t>
            </a:r>
            <a:endParaRPr lang="es-ES" dirty="0"/>
          </a:p>
        </p:txBody>
      </p:sp>
      <p:sp>
        <p:nvSpPr>
          <p:cNvPr id="6" name="Marcador de posición de número de diapositiva 5"/>
          <p:cNvSpPr>
            <a:spLocks noGrp="1"/>
          </p:cNvSpPr>
          <p:nvPr>
            <p:ph type="sldNum" sz="quarter" idx="12"/>
          </p:nvPr>
        </p:nvSpPr>
        <p:spPr>
          <a:xfrm>
            <a:off x="10097551" y="5398635"/>
            <a:ext cx="1154151" cy="1090789"/>
          </a:xfrm>
        </p:spPr>
        <p:txBody>
          <a:bodyPr anchor="t"/>
          <a:lstStyle>
            <a:lvl1pPr algn="ctr" latinLnBrk="0">
              <a:defRPr lang="es-ES"/>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77995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41629" y="6459787"/>
            <a:ext cx="5183433" cy="365125"/>
          </a:xfrm>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Tree>
    <p:extLst>
      <p:ext uri="{BB962C8B-B14F-4D97-AF65-F5344CB8AC3E}">
        <p14:creationId xmlns:p14="http://schemas.microsoft.com/office/powerpoint/2010/main" val="3611790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89680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1719" y="4243845"/>
            <a:ext cx="3077108" cy="276940"/>
          </a:xfrm>
          <a:prstGeom prst="rect">
            <a:avLst/>
          </a:prstGeom>
        </p:spPr>
      </p:pic>
      <p:sp>
        <p:nvSpPr>
          <p:cNvPr id="9" name="Rectángulo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6"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5" y="2733709"/>
            <a:ext cx="8144135"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0325" y="4394045"/>
            <a:ext cx="8144135"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a:xfrm>
            <a:off x="9255347" y="2750337"/>
            <a:ext cx="1171888" cy="1356442"/>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7" name="Rectángulo 16"/>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normAutofit/>
          </a:bodyPr>
          <a:lstStyle>
            <a:lvl1pPr latinLnBrk="0">
              <a:defRPr lang="es-ES" sz="2400"/>
            </a:lvl1pPr>
            <a:lvl2pPr latinLnBrk="0">
              <a:defRPr lang="es-ES" sz="2000"/>
            </a:lvl2pPr>
            <a:lvl3pPr latinLnBrk="0">
              <a:defRPr lang="es-ES" sz="1800"/>
            </a:lvl3pPr>
            <a:lvl4pPr latinLnBrk="0">
              <a:defRPr lang="es-ES" sz="1600"/>
            </a:lvl4pPr>
            <a:lvl5pPr latinLnBrk="0">
              <a:defRPr lang="es-ES"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r>
              <a:rPr lang="es-AR" smtClean="0"/>
              <a:t>2018</a:t>
            </a:r>
            <a:endParaRPr lang="es-ES" dirty="0"/>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dirty="0"/>
          </a:p>
        </p:txBody>
      </p:sp>
      <p:sp>
        <p:nvSpPr>
          <p:cNvPr id="6" name="Marcador de posición de número de diapositiva 5"/>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1473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0322" y="4232177"/>
            <a:ext cx="9613860"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a:xfrm>
            <a:off x="10729459" y="2869901"/>
            <a:ext cx="1154151"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0323" y="2336873"/>
            <a:ext cx="46983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594125" y="2336873"/>
            <a:ext cx="47000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2" name="Rectángulo 11"/>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3"/>
            <a:ext cx="9613863"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06354" y="2336879"/>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0325" y="3030012"/>
            <a:ext cx="4698355"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594125" y="3030012"/>
            <a:ext cx="4700059"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r>
              <a:rPr lang="es-AR" smtClean="0"/>
              <a:t>2018</a:t>
            </a:r>
            <a:endParaRPr lang="es-ES"/>
          </a:p>
        </p:txBody>
      </p:sp>
      <p:sp>
        <p:nvSpPr>
          <p:cNvPr id="8" name="Marcador de posición de pie de página 7"/>
          <p:cNvSpPr>
            <a:spLocks noGrp="1"/>
          </p:cNvSpPr>
          <p:nvPr>
            <p:ph type="ftr" sz="quarter" idx="11"/>
          </p:nvPr>
        </p:nvSpPr>
        <p:spPr/>
        <p:txBody>
          <a:bodyPr/>
          <a:lstStyle/>
          <a:p>
            <a:r>
              <a:rPr lang="sv-SE" smtClean="0"/>
              <a:t>Ingeniería de Software I</a:t>
            </a:r>
            <a:endParaRPr lang="es-ES"/>
          </a:p>
        </p:txBody>
      </p:sp>
      <p:sp>
        <p:nvSpPr>
          <p:cNvPr id="9" name="Marcador de posición de número de diapositiva 8"/>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8" name="Rectángulo 7"/>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r>
              <a:rPr lang="es-AR" smtClean="0"/>
              <a:t>2018</a:t>
            </a:r>
            <a:endParaRPr lang="es-ES"/>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6" name="Rectángulo 5"/>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r>
              <a:rPr lang="es-AR" smtClean="0"/>
              <a:t>2018</a:t>
            </a:r>
            <a:endParaRPr lang="es-ES"/>
          </a:p>
        </p:txBody>
      </p:sp>
      <p:sp>
        <p:nvSpPr>
          <p:cNvPr id="3" name="Marcador de posición de pie de página 2"/>
          <p:cNvSpPr>
            <a:spLocks noGrp="1"/>
          </p:cNvSpPr>
          <p:nvPr>
            <p:ph type="ftr" sz="quarter" idx="11"/>
          </p:nvPr>
        </p:nvSpPr>
        <p:spPr/>
        <p:txBody>
          <a:bodyPr/>
          <a:lstStyle/>
          <a:p>
            <a:r>
              <a:rPr lang="sv-SE" smtClean="0"/>
              <a:t>Ingeniería de Software I</a:t>
            </a:r>
            <a:endParaRPr lang="es-ES"/>
          </a:p>
        </p:txBody>
      </p:sp>
      <p:sp>
        <p:nvSpPr>
          <p:cNvPr id="4" name="Marcador de posición de número de diapositiva 3"/>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685847" y="2336879"/>
            <a:ext cx="5608336"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0325" y="2336878"/>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68337" y="2336874"/>
            <a:ext cx="5425849"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3" y="2336879"/>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22"/>
            <a:ext cx="9613859"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0323" y="609601"/>
            <a:ext cx="9613859"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1" y="5169589"/>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59" y="4711315"/>
            <a:ext cx="1154151"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3" y="4711621"/>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59" y="4711621"/>
            <a:ext cx="1154151"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6"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0322" y="4232173"/>
            <a:ext cx="9613860"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r>
              <a:rPr lang="es-AR" smtClean="0"/>
              <a:t>2018</a:t>
            </a:r>
            <a:endParaRPr lang="es-ES" dirty="0"/>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dirty="0"/>
          </a:p>
        </p:txBody>
      </p:sp>
      <p:sp>
        <p:nvSpPr>
          <p:cNvPr id="6" name="Marcador de posición de número de diapositiva 5"/>
          <p:cNvSpPr>
            <a:spLocks noGrp="1"/>
          </p:cNvSpPr>
          <p:nvPr>
            <p:ph type="sldNum" sz="quarter" idx="12"/>
          </p:nvPr>
        </p:nvSpPr>
        <p:spPr>
          <a:xfrm>
            <a:off x="10729457" y="2869897"/>
            <a:ext cx="1154151" cy="1090789"/>
          </a:xfrm>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55391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4" name="Rectángulo 13"/>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9"/>
            <a:ext cx="8718877"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2289" y="3653379"/>
            <a:ext cx="8156579"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0323" y="4711621"/>
            <a:ext cx="9613859"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59" y="4709931"/>
            <a:ext cx="1154151" cy="1090789"/>
          </a:xfrm>
        </p:spPr>
        <p:txBody>
          <a:bodyPr/>
          <a:lstStyle/>
          <a:p>
            <a:fld id="{6D22F896-40B5-4ADD-8801-0D06FADFA095}" type="slidenum">
              <a:rPr/>
              <a:pPr/>
              <a:t>‹Nº›</a:t>
            </a:fld>
            <a:endParaRPr lang="es-ES"/>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1" name="Rectángulo 10"/>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4711621"/>
            <a:ext cx="9613863"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1" y="5300155"/>
            <a:ext cx="9613863"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59" y="4709931"/>
            <a:ext cx="1154151" cy="1090789"/>
          </a:xfrm>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6" name="Rectángulo 15"/>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0325" y="3022675"/>
            <a:ext cx="304970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24160"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24160" y="3022675"/>
            <a:ext cx="307002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r>
              <a:rPr lang="es-AR" smtClean="0"/>
              <a:t>2018</a:t>
            </a:r>
            <a:endParaRPr lang="es-ES"/>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0322"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0322"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0322" y="4873765"/>
            <a:ext cx="304970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44121" y="4873764"/>
            <a:ext cx="3067297"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30682"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30681"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30553" y="4873762"/>
            <a:ext cx="3067563"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r>
              <a:rPr lang="es-AR" smtClean="0"/>
              <a:t>2018</a:t>
            </a:r>
            <a:endParaRPr lang="es-ES"/>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9" name="Rectángulo 8"/>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16207" y="1869396"/>
            <a:ext cx="5106988" cy="136819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6" y="5372408"/>
            <a:ext cx="1602997" cy="136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3" y="609597"/>
            <a:ext cx="1073803"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0322" y="609600"/>
            <a:ext cx="8870004"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07125" y="5936193"/>
            <a:ext cx="2743200" cy="365125"/>
          </a:xfrm>
        </p:spPr>
        <p:txBody>
          <a:bodyPr/>
          <a:lstStyle/>
          <a:p>
            <a:r>
              <a:rPr lang="es-AR" smtClean="0"/>
              <a:t>2018</a:t>
            </a:r>
            <a:endParaRPr lang="es-ES"/>
          </a:p>
        </p:txBody>
      </p:sp>
      <p:sp>
        <p:nvSpPr>
          <p:cNvPr id="5" name="Marcador de posición de pie de página 4"/>
          <p:cNvSpPr>
            <a:spLocks noGrp="1"/>
          </p:cNvSpPr>
          <p:nvPr>
            <p:ph type="ftr" sz="quarter" idx="11"/>
          </p:nvPr>
        </p:nvSpPr>
        <p:spPr>
          <a:xfrm>
            <a:off x="680322" y="5936194"/>
            <a:ext cx="6126805" cy="365125"/>
          </a:xfrm>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a:xfrm>
            <a:off x="10097554" y="5398639"/>
            <a:ext cx="1154151" cy="1090789"/>
          </a:xfrm>
        </p:spPr>
        <p:txBody>
          <a:bodyPr anchor="t"/>
          <a:lstStyle>
            <a:lvl1pPr algn="ctr" latinLnBrk="0">
              <a:defRPr lang="es-ES"/>
            </a:lvl1pPr>
          </a:lstStyle>
          <a:p>
            <a:fld id="{6D22F896-40B5-4ADD-8801-0D06FADFA095}" type="slidenum">
              <a:rPr/>
              <a:pPr/>
              <a:t>‹Nº›</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41629" y="6459787"/>
            <a:ext cx="5183433" cy="365125"/>
          </a:xfrm>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Tree>
    <p:extLst>
      <p:ext uri="{BB962C8B-B14F-4D97-AF65-F5344CB8AC3E}">
        <p14:creationId xmlns:p14="http://schemas.microsoft.com/office/powerpoint/2010/main" val="36117909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89680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1719" y="4243845"/>
            <a:ext cx="3077108" cy="276940"/>
          </a:xfrm>
          <a:prstGeom prst="rect">
            <a:avLst/>
          </a:prstGeom>
        </p:spPr>
      </p:pic>
      <p:sp>
        <p:nvSpPr>
          <p:cNvPr id="9" name="Rectángulo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6"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5" y="2733709"/>
            <a:ext cx="8144135"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0325" y="4394047"/>
            <a:ext cx="8144135"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a:xfrm>
            <a:off x="9255347" y="2750337"/>
            <a:ext cx="1171888" cy="1356442"/>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414068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84746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0322" y="4232179"/>
            <a:ext cx="9613860"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a:xfrm>
            <a:off x="10729461" y="2869903"/>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50743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0" name="Rectángulo 9"/>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0321" y="2336873"/>
            <a:ext cx="46983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594123" y="2336873"/>
            <a:ext cx="47000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r>
              <a:rPr lang="es-AR" smtClean="0"/>
              <a:t>2018</a:t>
            </a:r>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dirty="0"/>
          </a:p>
        </p:txBody>
      </p:sp>
      <p:sp>
        <p:nvSpPr>
          <p:cNvPr id="7" name="Marcador de posición de número de diapositiva 6"/>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552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0325" y="2336873"/>
            <a:ext cx="46983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594125" y="2336873"/>
            <a:ext cx="47000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31050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2" name="Rectángulo 11"/>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3"/>
            <a:ext cx="9613863"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06355" y="2336881"/>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0325" y="3030012"/>
            <a:ext cx="4698355"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594125" y="3030012"/>
            <a:ext cx="4700059"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r>
              <a:rPr lang="es-AR" smtClean="0"/>
              <a:t>2018</a:t>
            </a:r>
            <a:endParaRPr lang="es-ES"/>
          </a:p>
        </p:txBody>
      </p:sp>
      <p:sp>
        <p:nvSpPr>
          <p:cNvPr id="8" name="Marcador de posición de pie de página 7"/>
          <p:cNvSpPr>
            <a:spLocks noGrp="1"/>
          </p:cNvSpPr>
          <p:nvPr>
            <p:ph type="ftr" sz="quarter" idx="11"/>
          </p:nvPr>
        </p:nvSpPr>
        <p:spPr/>
        <p:txBody>
          <a:bodyPr/>
          <a:lstStyle/>
          <a:p>
            <a:r>
              <a:rPr lang="sv-SE" smtClean="0"/>
              <a:t>Ingeniería de Software I</a:t>
            </a:r>
            <a:endParaRPr lang="es-ES"/>
          </a:p>
        </p:txBody>
      </p:sp>
      <p:sp>
        <p:nvSpPr>
          <p:cNvPr id="9" name="Marcador de posición de número de diapositiva 8"/>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2093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8" name="Rectángulo 7"/>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r>
              <a:rPr lang="es-AR" smtClean="0"/>
              <a:t>2018</a:t>
            </a:r>
            <a:endParaRPr lang="es-ES"/>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72705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6" name="Rectángulo 5"/>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r>
              <a:rPr lang="es-AR" smtClean="0"/>
              <a:t>2018</a:t>
            </a:r>
            <a:endParaRPr lang="es-ES"/>
          </a:p>
        </p:txBody>
      </p:sp>
      <p:sp>
        <p:nvSpPr>
          <p:cNvPr id="3" name="Marcador de posición de pie de página 2"/>
          <p:cNvSpPr>
            <a:spLocks noGrp="1"/>
          </p:cNvSpPr>
          <p:nvPr>
            <p:ph type="ftr" sz="quarter" idx="11"/>
          </p:nvPr>
        </p:nvSpPr>
        <p:spPr/>
        <p:txBody>
          <a:bodyPr/>
          <a:lstStyle/>
          <a:p>
            <a:r>
              <a:rPr lang="sv-SE" smtClean="0"/>
              <a:t>Ingeniería de Software I</a:t>
            </a:r>
            <a:endParaRPr lang="es-ES"/>
          </a:p>
        </p:txBody>
      </p:sp>
      <p:sp>
        <p:nvSpPr>
          <p:cNvPr id="4" name="Marcador de posición de número de diapositiva 3"/>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89113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685847" y="2336880"/>
            <a:ext cx="5608336"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0325" y="2336878"/>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92632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68338" y="2336874"/>
            <a:ext cx="5425849"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3" y="2336879"/>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212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24"/>
            <a:ext cx="9613859"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0323" y="609601"/>
            <a:ext cx="9613859"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1" y="5169591"/>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61" y="4711317"/>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89016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3" y="4711623"/>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61" y="4711623"/>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413111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4" name="Rectángulo 13"/>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9"/>
            <a:ext cx="8718877"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2289" y="3653379"/>
            <a:ext cx="8156579"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0323" y="4711623"/>
            <a:ext cx="9613859"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61" y="4709933"/>
            <a:ext cx="1154151" cy="1090789"/>
          </a:xfrm>
        </p:spPr>
        <p:txBody>
          <a:bodyPr/>
          <a:lstStyle/>
          <a:p>
            <a:fld id="{6D22F896-40B5-4ADD-8801-0D06FADFA095}" type="slidenum">
              <a:rPr/>
              <a:pPr/>
              <a:t>‹Nº›</a:t>
            </a:fld>
            <a:endParaRPr lang="es-ES"/>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extLst>
      <p:ext uri="{BB962C8B-B14F-4D97-AF65-F5344CB8AC3E}">
        <p14:creationId xmlns:p14="http://schemas.microsoft.com/office/powerpoint/2010/main" val="13734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1" name="Rectángulo 10"/>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4711623"/>
            <a:ext cx="9613863"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1" y="5300157"/>
            <a:ext cx="9613863"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61" y="4709933"/>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21886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2" name="Rectángulo 11"/>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1"/>
            <a:ext cx="9613863"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06351" y="2336875"/>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0323" y="3030010"/>
            <a:ext cx="4698355"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594124" y="3030010"/>
            <a:ext cx="4700059"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r>
              <a:rPr lang="es-AR" smtClean="0"/>
              <a:t>2018</a:t>
            </a:r>
            <a:endParaRPr lang="es-ES" dirty="0"/>
          </a:p>
        </p:txBody>
      </p:sp>
      <p:sp>
        <p:nvSpPr>
          <p:cNvPr id="8" name="Marcador de posición de pie de página 7"/>
          <p:cNvSpPr>
            <a:spLocks noGrp="1"/>
          </p:cNvSpPr>
          <p:nvPr>
            <p:ph type="ftr" sz="quarter" idx="11"/>
          </p:nvPr>
        </p:nvSpPr>
        <p:spPr/>
        <p:txBody>
          <a:bodyPr/>
          <a:lstStyle/>
          <a:p>
            <a:r>
              <a:rPr lang="sv-SE" smtClean="0"/>
              <a:t>Ingeniería de Software I</a:t>
            </a:r>
            <a:endParaRPr lang="es-ES" dirty="0"/>
          </a:p>
        </p:txBody>
      </p:sp>
      <p:sp>
        <p:nvSpPr>
          <p:cNvPr id="9" name="Marcador de posición de número de diapositiva 8"/>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5722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6" name="Rectángulo 15"/>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0326" y="3022675"/>
            <a:ext cx="304970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24161"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24161" y="3022675"/>
            <a:ext cx="307002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r>
              <a:rPr lang="es-AR" smtClean="0"/>
              <a:t>2018</a:t>
            </a:r>
            <a:endParaRPr lang="es-ES"/>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1220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0324"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0324"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0324" y="4873765"/>
            <a:ext cx="304970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44122" y="4873764"/>
            <a:ext cx="3067297"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30684"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30682"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30553" y="4873762"/>
            <a:ext cx="3067563"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r>
              <a:rPr lang="es-AR" smtClean="0"/>
              <a:t>2018</a:t>
            </a:r>
            <a:endParaRPr lang="es-ES"/>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12462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9" name="Rectángulo 8"/>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83159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16207" y="1869396"/>
            <a:ext cx="5106988" cy="136819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7" y="5372410"/>
            <a:ext cx="1602997" cy="136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3" y="609597"/>
            <a:ext cx="1073803"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0322" y="609600"/>
            <a:ext cx="8870004"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07125" y="5936195"/>
            <a:ext cx="2743200" cy="365125"/>
          </a:xfrm>
        </p:spPr>
        <p:txBody>
          <a:bodyPr/>
          <a:lstStyle/>
          <a:p>
            <a:r>
              <a:rPr lang="es-AR" smtClean="0"/>
              <a:t>2018</a:t>
            </a:r>
            <a:endParaRPr lang="es-ES"/>
          </a:p>
        </p:txBody>
      </p:sp>
      <p:sp>
        <p:nvSpPr>
          <p:cNvPr id="5" name="Marcador de posición de pie de página 4"/>
          <p:cNvSpPr>
            <a:spLocks noGrp="1"/>
          </p:cNvSpPr>
          <p:nvPr>
            <p:ph type="ftr" sz="quarter" idx="11"/>
          </p:nvPr>
        </p:nvSpPr>
        <p:spPr>
          <a:xfrm>
            <a:off x="680322" y="5936196"/>
            <a:ext cx="6126805" cy="365125"/>
          </a:xfrm>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a:xfrm>
            <a:off x="10097555" y="5398641"/>
            <a:ext cx="1154151" cy="1090789"/>
          </a:xfrm>
        </p:spPr>
        <p:txBody>
          <a:bodyPr anchor="t"/>
          <a:lstStyle>
            <a:lvl1pPr algn="ctr" latinLnBrk="0">
              <a:defRPr lang="es-ES"/>
            </a:lvl1pPr>
          </a:lstStyle>
          <a:p>
            <a:fld id="{6D22F896-40B5-4ADD-8801-0D06FADFA095}" type="slidenum">
              <a:rPr/>
              <a:pPr/>
              <a:t>‹Nº›</a:t>
            </a:fld>
            <a:endParaRPr lang="es-ES"/>
          </a:p>
        </p:txBody>
      </p:sp>
    </p:spTree>
    <p:extLst>
      <p:ext uri="{BB962C8B-B14F-4D97-AF65-F5344CB8AC3E}">
        <p14:creationId xmlns:p14="http://schemas.microsoft.com/office/powerpoint/2010/main" val="380988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41629" y="6459787"/>
            <a:ext cx="5183433" cy="365125"/>
          </a:xfrm>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Tree>
    <p:extLst>
      <p:ext uri="{BB962C8B-B14F-4D97-AF65-F5344CB8AC3E}">
        <p14:creationId xmlns:p14="http://schemas.microsoft.com/office/powerpoint/2010/main" val="36117909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242851"/>
            <a:ext cx="8968084" cy="275942"/>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1719" y="4243845"/>
            <a:ext cx="3077108" cy="276940"/>
          </a:xfrm>
          <a:prstGeom prst="rect">
            <a:avLst/>
          </a:prstGeom>
        </p:spPr>
      </p:pic>
      <p:sp>
        <p:nvSpPr>
          <p:cNvPr id="9" name="Rectángulo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6"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5" y="2733709"/>
            <a:ext cx="8144135" cy="1373070"/>
          </a:xfrm>
        </p:spPr>
        <p:txBody>
          <a:bodyPr anchor="b">
            <a:noAutofit/>
          </a:bodyPr>
          <a:lstStyle>
            <a:lvl1pPr algn="r" latinLnBrk="0">
              <a:defRPr lang="es-ES" sz="5400"/>
            </a:lvl1pPr>
          </a:lstStyle>
          <a:p>
            <a:r>
              <a:rPr lang="es-ES"/>
              <a:t>Haga clic para modificar el estilo de título del patrón</a:t>
            </a:r>
          </a:p>
        </p:txBody>
      </p:sp>
      <p:sp>
        <p:nvSpPr>
          <p:cNvPr id="3" name="Subtítulo 2"/>
          <p:cNvSpPr>
            <a:spLocks noGrp="1"/>
          </p:cNvSpPr>
          <p:nvPr>
            <p:ph type="subTitle" idx="1"/>
          </p:nvPr>
        </p:nvSpPr>
        <p:spPr>
          <a:xfrm>
            <a:off x="680325" y="4394049"/>
            <a:ext cx="8144135" cy="1117687"/>
          </a:xfrm>
        </p:spPr>
        <p:txBody>
          <a:bodyPr>
            <a:normAutofit/>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a:xfrm>
            <a:off x="9255347" y="2750337"/>
            <a:ext cx="1171888" cy="1356442"/>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358842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05799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chor="ctr">
            <a:normAutofit/>
          </a:bodyPr>
          <a:lstStyle>
            <a:lvl1pPr algn="r" latinLnBrk="0">
              <a:defRPr lang="es-ES" sz="3600"/>
            </a:lvl1pPr>
          </a:lstStyle>
          <a:p>
            <a:r>
              <a:rPr lang="es-ES"/>
              <a:t>Haga clic para modificar el estilo de título del patrón</a:t>
            </a:r>
          </a:p>
        </p:txBody>
      </p:sp>
      <p:sp>
        <p:nvSpPr>
          <p:cNvPr id="3" name="Marcador de posición de texto 2"/>
          <p:cNvSpPr>
            <a:spLocks noGrp="1"/>
          </p:cNvSpPr>
          <p:nvPr>
            <p:ph type="body" idx="1"/>
          </p:nvPr>
        </p:nvSpPr>
        <p:spPr>
          <a:xfrm>
            <a:off x="680322" y="4232181"/>
            <a:ext cx="9613860" cy="1704017"/>
          </a:xfrm>
        </p:spPr>
        <p:txBody>
          <a:bodyPr>
            <a:normAutofit/>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el estilo de texto del patrón</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a:xfrm>
            <a:off x="10729462" y="2869905"/>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25198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contenido 2"/>
          <p:cNvSpPr>
            <a:spLocks noGrp="1"/>
          </p:cNvSpPr>
          <p:nvPr>
            <p:ph sz="half" idx="1"/>
          </p:nvPr>
        </p:nvSpPr>
        <p:spPr>
          <a:xfrm>
            <a:off x="680325" y="2336873"/>
            <a:ext cx="46983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contenido 3"/>
          <p:cNvSpPr>
            <a:spLocks noGrp="1"/>
          </p:cNvSpPr>
          <p:nvPr>
            <p:ph sz="half" idx="2"/>
          </p:nvPr>
        </p:nvSpPr>
        <p:spPr>
          <a:xfrm>
            <a:off x="5594125" y="2336873"/>
            <a:ext cx="4700059" cy="35993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40039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1"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2" name="Rectángulo 11"/>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3"/>
            <a:ext cx="9613863" cy="1080937"/>
          </a:xfrm>
        </p:spPr>
        <p:txBody>
          <a:bodyPr/>
          <a:lstStyle/>
          <a:p>
            <a:r>
              <a:rPr lang="es-ES"/>
              <a:t>Haga clic para modificar el estilo de título del patrón</a:t>
            </a:r>
          </a:p>
        </p:txBody>
      </p:sp>
      <p:sp>
        <p:nvSpPr>
          <p:cNvPr id="3" name="Marcador de posición de texto 2"/>
          <p:cNvSpPr>
            <a:spLocks noGrp="1"/>
          </p:cNvSpPr>
          <p:nvPr>
            <p:ph type="body" idx="1"/>
          </p:nvPr>
        </p:nvSpPr>
        <p:spPr>
          <a:xfrm>
            <a:off x="906357" y="2336883"/>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4" name="Marcador de posición de contenido 3"/>
          <p:cNvSpPr>
            <a:spLocks noGrp="1"/>
          </p:cNvSpPr>
          <p:nvPr>
            <p:ph sz="half" idx="2"/>
          </p:nvPr>
        </p:nvSpPr>
        <p:spPr>
          <a:xfrm>
            <a:off x="680325" y="3030012"/>
            <a:ext cx="4698355"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6" name="Marcador de posición de contenido 5"/>
          <p:cNvSpPr>
            <a:spLocks noGrp="1"/>
          </p:cNvSpPr>
          <p:nvPr>
            <p:ph sz="quarter" idx="4"/>
          </p:nvPr>
        </p:nvSpPr>
        <p:spPr>
          <a:xfrm>
            <a:off x="5594125" y="3030012"/>
            <a:ext cx="4700059" cy="290617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p:cNvSpPr>
            <a:spLocks noGrp="1"/>
          </p:cNvSpPr>
          <p:nvPr>
            <p:ph type="dt" sz="half" idx="10"/>
          </p:nvPr>
        </p:nvSpPr>
        <p:spPr/>
        <p:txBody>
          <a:bodyPr/>
          <a:lstStyle/>
          <a:p>
            <a:r>
              <a:rPr lang="es-AR" smtClean="0"/>
              <a:t>2018</a:t>
            </a:r>
            <a:endParaRPr lang="es-ES"/>
          </a:p>
        </p:txBody>
      </p:sp>
      <p:sp>
        <p:nvSpPr>
          <p:cNvPr id="8" name="Marcador de posición de pie de página 7"/>
          <p:cNvSpPr>
            <a:spLocks noGrp="1"/>
          </p:cNvSpPr>
          <p:nvPr>
            <p:ph type="ftr" sz="quarter" idx="11"/>
          </p:nvPr>
        </p:nvSpPr>
        <p:spPr/>
        <p:txBody>
          <a:bodyPr/>
          <a:lstStyle/>
          <a:p>
            <a:r>
              <a:rPr lang="sv-SE" smtClean="0"/>
              <a:t>Ingeniería de Software I</a:t>
            </a:r>
            <a:endParaRPr lang="es-ES"/>
          </a:p>
        </p:txBody>
      </p:sp>
      <p:sp>
        <p:nvSpPr>
          <p:cNvPr id="9" name="Marcador de posición de número de diapositiva 8"/>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41292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8" name="Rectángulo 7"/>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r>
              <a:rPr lang="es-AR" smtClean="0"/>
              <a:t>2018</a:t>
            </a:r>
            <a:endParaRPr lang="es-ES" dirty="0"/>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dirty="0"/>
          </a:p>
        </p:txBody>
      </p:sp>
      <p:sp>
        <p:nvSpPr>
          <p:cNvPr id="5" name="Marcador de posición de número de diapositiva 4"/>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46195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7" name="Imagen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8" name="Rectángulo 7"/>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a:t>Haga clic para modificar el estilo de título del patrón</a:t>
            </a:r>
          </a:p>
        </p:txBody>
      </p:sp>
      <p:sp>
        <p:nvSpPr>
          <p:cNvPr id="3" name="Marcador de posición de fecha 2"/>
          <p:cNvSpPr>
            <a:spLocks noGrp="1"/>
          </p:cNvSpPr>
          <p:nvPr>
            <p:ph type="dt" sz="half" idx="10"/>
          </p:nvPr>
        </p:nvSpPr>
        <p:spPr/>
        <p:txBody>
          <a:bodyPr/>
          <a:lstStyle/>
          <a:p>
            <a:r>
              <a:rPr lang="es-AR" smtClean="0"/>
              <a:t>2018</a:t>
            </a:r>
            <a:endParaRPr lang="es-ES"/>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80146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6" name="Rectángulo 5"/>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r>
              <a:rPr lang="es-AR" smtClean="0"/>
              <a:t>2018</a:t>
            </a:r>
            <a:endParaRPr lang="es-ES"/>
          </a:p>
        </p:txBody>
      </p:sp>
      <p:sp>
        <p:nvSpPr>
          <p:cNvPr id="3" name="Marcador de posición de pie de página 2"/>
          <p:cNvSpPr>
            <a:spLocks noGrp="1"/>
          </p:cNvSpPr>
          <p:nvPr>
            <p:ph type="ftr" sz="quarter" idx="11"/>
          </p:nvPr>
        </p:nvSpPr>
        <p:spPr/>
        <p:txBody>
          <a:bodyPr/>
          <a:lstStyle/>
          <a:p>
            <a:r>
              <a:rPr lang="sv-SE" smtClean="0"/>
              <a:t>Ingeniería de Software I</a:t>
            </a:r>
            <a:endParaRPr lang="es-ES"/>
          </a:p>
        </p:txBody>
      </p:sp>
      <p:sp>
        <p:nvSpPr>
          <p:cNvPr id="4" name="Marcador de posición de número de diapositiva 3"/>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00537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685847" y="2336880"/>
            <a:ext cx="5608336"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0325" y="2336878"/>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93333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0" name="Rectángulo 9"/>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68340" y="2336874"/>
            <a:ext cx="5425849"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3" y="2336879"/>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6120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Vista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4711626"/>
            <a:ext cx="9613859" cy="453051"/>
          </a:xfrm>
        </p:spPr>
        <p:txBody>
          <a:bodyPr anchor="b">
            <a:normAutofit/>
          </a:bodyPr>
          <a:lstStyle>
            <a:lvl1pPr latinLnBrk="0">
              <a:defRPr lang="es-ES" sz="24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680323" y="609601"/>
            <a:ext cx="9613859" cy="3589575"/>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1" y="5169593"/>
            <a:ext cx="9613863" cy="622971"/>
          </a:xfrm>
        </p:spPr>
        <p:txBody>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62" y="4711319"/>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348060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0" name="Rectángulo 9"/>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609597"/>
            <a:ext cx="9613859" cy="3592750"/>
          </a:xfrm>
        </p:spPr>
        <p:txBody>
          <a:bodyPr anchor="ctr"/>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3" y="4711625"/>
            <a:ext cx="9613859" cy="1090789"/>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62" y="4711625"/>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187452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3" name="Imagen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4" name="Rectángulo 13"/>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127856" y="609599"/>
            <a:ext cx="8718877" cy="3036061"/>
          </a:xfrm>
        </p:spPr>
        <p:txBody>
          <a:bodyPr anchor="ctr"/>
          <a:lstStyle>
            <a:lvl1pPr latinLnBrk="0">
              <a:defRPr lang="es-ES" sz="3200"/>
            </a:lvl1pPr>
          </a:lstStyle>
          <a:p>
            <a:r>
              <a:rPr lang="es-ES"/>
              <a:t>Haga clic para modificar el estilo de título del patrón</a:t>
            </a:r>
          </a:p>
        </p:txBody>
      </p:sp>
      <p:sp>
        <p:nvSpPr>
          <p:cNvPr id="12" name="Marcador de posición de texto 3"/>
          <p:cNvSpPr>
            <a:spLocks noGrp="1"/>
          </p:cNvSpPr>
          <p:nvPr>
            <p:ph type="body" sz="half" idx="13"/>
          </p:nvPr>
        </p:nvSpPr>
        <p:spPr>
          <a:xfrm>
            <a:off x="1402289" y="3653379"/>
            <a:ext cx="8156579" cy="548968"/>
          </a:xfrm>
        </p:spPr>
        <p:txBody>
          <a:bodyPr anchor="t">
            <a:normAutofit/>
          </a:bodyPr>
          <a:lstStyle>
            <a:lvl1pPr marL="0" indent="0" latinLnBrk="0">
              <a:buNone/>
              <a:defRPr lang="es-ES" sz="14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4" name="Marcador de posición de texto 3"/>
          <p:cNvSpPr>
            <a:spLocks noGrp="1"/>
          </p:cNvSpPr>
          <p:nvPr>
            <p:ph type="body" sz="half" idx="2"/>
          </p:nvPr>
        </p:nvSpPr>
        <p:spPr>
          <a:xfrm>
            <a:off x="680323" y="4711625"/>
            <a:ext cx="9613859" cy="1090789"/>
          </a:xfrm>
        </p:spPr>
        <p:txBody>
          <a:bodyPr anchor="ctr">
            <a:normAutofit/>
          </a:bodyP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62" y="4709935"/>
            <a:ext cx="1154151" cy="1090789"/>
          </a:xfrm>
        </p:spPr>
        <p:txBody>
          <a:bodyPr/>
          <a:lstStyle/>
          <a:p>
            <a:fld id="{6D22F896-40B5-4ADD-8801-0D06FADFA095}" type="slidenum">
              <a:rPr/>
              <a:pPr/>
              <a:t>‹Nº›</a:t>
            </a:fld>
            <a:endParaRPr lang="es-ES"/>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r>
              <a:rPr lang="es-ES" sz="720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latinLnBrk="0">
              <a:spcBef>
                <a:spcPct val="0"/>
              </a:spcBef>
              <a:buNone/>
              <a:defRPr lang="es-ES"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latinLnBrk="0">
              <a:defRPr lang="es-ES">
                <a:solidFill>
                  <a:schemeClr val="tx2"/>
                </a:solidFill>
              </a:defRPr>
            </a:lvl2pPr>
            <a:lvl3pPr latinLnBrk="0">
              <a:defRPr lang="es-ES">
                <a:solidFill>
                  <a:schemeClr val="tx2"/>
                </a:solidFill>
              </a:defRPr>
            </a:lvl3pPr>
            <a:lvl4pPr latinLnBrk="0">
              <a:defRPr lang="es-ES">
                <a:solidFill>
                  <a:schemeClr val="tx2"/>
                </a:solidFill>
              </a:defRPr>
            </a:lvl4pPr>
            <a:lvl5pPr latinLnBrk="0">
              <a:defRPr lang="es-ES">
                <a:solidFill>
                  <a:schemeClr val="tx2"/>
                </a:solidFill>
              </a:defRPr>
            </a:lvl5pPr>
            <a:lvl6pPr latinLnBrk="0">
              <a:defRPr lang="es-ES">
                <a:solidFill>
                  <a:schemeClr val="tx2"/>
                </a:solidFill>
              </a:defRPr>
            </a:lvl6pPr>
            <a:lvl7pPr latinLnBrk="0">
              <a:defRPr lang="es-ES">
                <a:solidFill>
                  <a:schemeClr val="tx2"/>
                </a:solidFill>
              </a:defRPr>
            </a:lvl7pPr>
            <a:lvl8pPr latinLnBrk="0">
              <a:defRPr lang="es-ES">
                <a:solidFill>
                  <a:schemeClr val="tx2"/>
                </a:solidFill>
              </a:defRPr>
            </a:lvl8pPr>
            <a:lvl9pPr latinLnBrk="0">
              <a:defRPr lang="es-ES">
                <a:solidFill>
                  <a:schemeClr val="tx2"/>
                </a:solidFill>
              </a:defRPr>
            </a:lvl9pPr>
          </a:lstStyle>
          <a:p>
            <a:pPr lvl="0" algn="r"/>
            <a:r>
              <a:rPr lang="es-ES" sz="7200">
                <a:solidFill>
                  <a:schemeClr val="tx1"/>
                </a:solidFill>
                <a:effectLst/>
              </a:rPr>
              <a:t>”</a:t>
            </a:r>
          </a:p>
        </p:txBody>
      </p:sp>
    </p:spTree>
    <p:extLst>
      <p:ext uri="{BB962C8B-B14F-4D97-AF65-F5344CB8AC3E}">
        <p14:creationId xmlns:p14="http://schemas.microsoft.com/office/powerpoint/2010/main" val="189702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5928628"/>
            <a:ext cx="10437812" cy="321164"/>
          </a:xfrm>
          <a:prstGeom prst="rect">
            <a:avLst/>
          </a:prstGeom>
        </p:spPr>
      </p:pic>
      <p:pic>
        <p:nvPicPr>
          <p:cNvPr id="10" name="Imagen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5929622"/>
            <a:ext cx="1602997" cy="144270"/>
          </a:xfrm>
          <a:prstGeom prst="rect">
            <a:avLst/>
          </a:prstGeom>
        </p:spPr>
      </p:pic>
      <p:sp>
        <p:nvSpPr>
          <p:cNvPr id="11" name="Rectángulo 10"/>
          <p:cNvSpPr/>
          <p:nvPr/>
        </p:nvSpPr>
        <p:spPr>
          <a:xfrm>
            <a:off x="3"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8"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4711625"/>
            <a:ext cx="9613863" cy="588535"/>
          </a:xfrm>
        </p:spPr>
        <p:txBody>
          <a:bodyPr anchor="b"/>
          <a:lstStyle>
            <a:lvl1pPr latinLnBrk="0">
              <a:defRPr lang="es-ES" sz="3200"/>
            </a:lvl1pPr>
          </a:lstStyle>
          <a:p>
            <a:r>
              <a:rPr lang="es-ES"/>
              <a:t>Haga clic para modificar el estilo de título del patrón</a:t>
            </a:r>
          </a:p>
        </p:txBody>
      </p:sp>
      <p:sp>
        <p:nvSpPr>
          <p:cNvPr id="4" name="Marcador de posición de texto 3"/>
          <p:cNvSpPr>
            <a:spLocks noGrp="1"/>
          </p:cNvSpPr>
          <p:nvPr>
            <p:ph type="body" sz="half" idx="2"/>
          </p:nvPr>
        </p:nvSpPr>
        <p:spPr>
          <a:xfrm>
            <a:off x="680321" y="5300159"/>
            <a:ext cx="9613863" cy="502255"/>
          </a:xfrm>
        </p:spPr>
        <p:txBody>
          <a:bodyPr anchor="t"/>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a:p>
        </p:txBody>
      </p:sp>
      <p:sp>
        <p:nvSpPr>
          <p:cNvPr id="7" name="Marcador de posición de número de diapositiva 6"/>
          <p:cNvSpPr>
            <a:spLocks noGrp="1"/>
          </p:cNvSpPr>
          <p:nvPr>
            <p:ph type="sldNum" sz="quarter" idx="12"/>
          </p:nvPr>
        </p:nvSpPr>
        <p:spPr>
          <a:xfrm>
            <a:off x="10729462" y="4709935"/>
            <a:ext cx="1154151" cy="1090789"/>
          </a:xfrm>
        </p:spPr>
        <p:txBody>
          <a:bodyPr/>
          <a:lstStyle/>
          <a:p>
            <a:fld id="{6D22F896-40B5-4ADD-8801-0D06FADFA095}" type="slidenum">
              <a:rPr/>
              <a:pPr/>
              <a:t>‹Nº›</a:t>
            </a:fld>
            <a:endParaRPr lang="es-ES"/>
          </a:p>
        </p:txBody>
      </p:sp>
    </p:spTree>
    <p:extLst>
      <p:ext uri="{BB962C8B-B14F-4D97-AF65-F5344CB8AC3E}">
        <p14:creationId xmlns:p14="http://schemas.microsoft.com/office/powerpoint/2010/main" val="13686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4" name="Imagen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6" name="Rectángulo 15"/>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1" y="753228"/>
            <a:ext cx="9624960" cy="1080938"/>
          </a:xfrm>
        </p:spPr>
        <p:txBody>
          <a:bodyPr/>
          <a:lstStyle/>
          <a:p>
            <a:r>
              <a:rPr lang="es-ES"/>
              <a:t>Haga clic para modificar el estilo de título del patrón</a:t>
            </a:r>
          </a:p>
        </p:txBody>
      </p:sp>
      <p:sp>
        <p:nvSpPr>
          <p:cNvPr id="7" name="Marcador de posición de texto 2"/>
          <p:cNvSpPr>
            <a:spLocks noGrp="1"/>
          </p:cNvSpPr>
          <p:nvPr>
            <p:ph type="body" idx="1"/>
          </p:nvPr>
        </p:nvSpPr>
        <p:spPr>
          <a:xfrm>
            <a:off x="660945" y="2336873"/>
            <a:ext cx="307003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8" name="Marcador de posición de texto 3"/>
          <p:cNvSpPr>
            <a:spLocks noGrp="1"/>
          </p:cNvSpPr>
          <p:nvPr>
            <p:ph type="body" sz="half" idx="15"/>
          </p:nvPr>
        </p:nvSpPr>
        <p:spPr>
          <a:xfrm>
            <a:off x="680327" y="3022675"/>
            <a:ext cx="3049703"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9" name="Marcador de posición de texto 4"/>
          <p:cNvSpPr>
            <a:spLocks noGrp="1"/>
          </p:cNvSpPr>
          <p:nvPr>
            <p:ph type="body" sz="quarter" idx="3"/>
          </p:nvPr>
        </p:nvSpPr>
        <p:spPr>
          <a:xfrm>
            <a:off x="3956025" y="233687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0" name="Marcador de posición de texto 3"/>
          <p:cNvSpPr>
            <a:spLocks noGrp="1"/>
          </p:cNvSpPr>
          <p:nvPr>
            <p:ph type="body" sz="half" idx="16"/>
          </p:nvPr>
        </p:nvSpPr>
        <p:spPr>
          <a:xfrm>
            <a:off x="3945471" y="3022675"/>
            <a:ext cx="3063240"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11" name="Marcador de posición de texto 4"/>
          <p:cNvSpPr>
            <a:spLocks noGrp="1"/>
          </p:cNvSpPr>
          <p:nvPr>
            <p:ph type="body" sz="quarter" idx="13"/>
          </p:nvPr>
        </p:nvSpPr>
        <p:spPr>
          <a:xfrm>
            <a:off x="7224162" y="2336873"/>
            <a:ext cx="307002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12" name="Marcador de posición de texto 3"/>
          <p:cNvSpPr>
            <a:spLocks noGrp="1"/>
          </p:cNvSpPr>
          <p:nvPr>
            <p:ph type="body" sz="half" idx="17"/>
          </p:nvPr>
        </p:nvSpPr>
        <p:spPr>
          <a:xfrm>
            <a:off x="7224162" y="3022675"/>
            <a:ext cx="3070025" cy="2913513"/>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r>
              <a:rPr lang="es-AR" smtClean="0"/>
              <a:t>2018</a:t>
            </a:r>
            <a:endParaRPr lang="es-ES"/>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14351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lumna de 3 imágenes">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16"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17" name="Rectángulo 16"/>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a:lstStyle/>
          <a:p>
            <a:r>
              <a:rPr lang="es-ES"/>
              <a:t>Haga clic para modificar el estilo de título del patrón</a:t>
            </a:r>
          </a:p>
        </p:txBody>
      </p:sp>
      <p:sp>
        <p:nvSpPr>
          <p:cNvPr id="19" name="Marcador de posición de texto 2"/>
          <p:cNvSpPr>
            <a:spLocks noGrp="1"/>
          </p:cNvSpPr>
          <p:nvPr>
            <p:ph type="body" idx="1"/>
          </p:nvPr>
        </p:nvSpPr>
        <p:spPr>
          <a:xfrm>
            <a:off x="680325" y="4297503"/>
            <a:ext cx="30497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0" name="Marcador de posición de imagen 2"/>
          <p:cNvSpPr>
            <a:spLocks noGrp="1" noChangeAspect="1"/>
          </p:cNvSpPr>
          <p:nvPr>
            <p:ph type="pic" idx="15"/>
          </p:nvPr>
        </p:nvSpPr>
        <p:spPr>
          <a:xfrm>
            <a:off x="680325"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1" name="Marcador de posición de texto 3"/>
          <p:cNvSpPr>
            <a:spLocks noGrp="1"/>
          </p:cNvSpPr>
          <p:nvPr>
            <p:ph type="body" sz="half" idx="18"/>
          </p:nvPr>
        </p:nvSpPr>
        <p:spPr>
          <a:xfrm>
            <a:off x="680325" y="4873765"/>
            <a:ext cx="3049705"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2" name="Marcador de posición de texto 4"/>
          <p:cNvSpPr>
            <a:spLocks noGrp="1"/>
          </p:cNvSpPr>
          <p:nvPr>
            <p:ph type="body" sz="quarter" idx="3"/>
          </p:nvPr>
        </p:nvSpPr>
        <p:spPr>
          <a:xfrm>
            <a:off x="3945471" y="4297503"/>
            <a:ext cx="3063240"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3" name="Marcador de posición de imagen 2"/>
          <p:cNvSpPr>
            <a:spLocks noGrp="1" noChangeAspect="1"/>
          </p:cNvSpPr>
          <p:nvPr>
            <p:ph type="pic" idx="21"/>
          </p:nvPr>
        </p:nvSpPr>
        <p:spPr>
          <a:xfrm>
            <a:off x="3945471"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4" name="Marcador de posición de texto 3"/>
          <p:cNvSpPr>
            <a:spLocks noGrp="1"/>
          </p:cNvSpPr>
          <p:nvPr>
            <p:ph type="body" sz="half" idx="19"/>
          </p:nvPr>
        </p:nvSpPr>
        <p:spPr>
          <a:xfrm>
            <a:off x="3944124" y="4873764"/>
            <a:ext cx="3067297"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25" name="Marcador de posición de texto 4"/>
          <p:cNvSpPr>
            <a:spLocks noGrp="1"/>
          </p:cNvSpPr>
          <p:nvPr>
            <p:ph type="body" sz="quarter" idx="13"/>
          </p:nvPr>
        </p:nvSpPr>
        <p:spPr>
          <a:xfrm>
            <a:off x="7230685" y="4297503"/>
            <a:ext cx="3063505" cy="576262"/>
          </a:xfrm>
        </p:spPr>
        <p:txBody>
          <a:bodyPr anchor="b">
            <a:noAutofit/>
          </a:bodyPr>
          <a:lstStyle>
            <a:lvl1pPr marL="0" indent="0" latinLnBrk="0">
              <a:buNone/>
              <a:defRPr lang="es-ES" sz="2400" b="0">
                <a:solidFill>
                  <a:schemeClr val="tx1"/>
                </a:solidFill>
              </a:defRPr>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el estilo de texto del patrón</a:t>
            </a:r>
          </a:p>
        </p:txBody>
      </p:sp>
      <p:sp>
        <p:nvSpPr>
          <p:cNvPr id="26" name="Marcador de posición de imagen 2"/>
          <p:cNvSpPr>
            <a:spLocks noGrp="1" noChangeAspect="1"/>
          </p:cNvSpPr>
          <p:nvPr>
            <p:ph type="pic" idx="22"/>
          </p:nvPr>
        </p:nvSpPr>
        <p:spPr>
          <a:xfrm>
            <a:off x="7230684"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latinLnBrk="0">
              <a:buNone/>
              <a:defRPr lang="es-ES" sz="1600"/>
            </a:lvl1pPr>
            <a:lvl2pPr marL="457200" indent="0" latinLnBrk="0">
              <a:buNone/>
              <a:defRPr lang="es-ES" sz="1600"/>
            </a:lvl2pPr>
            <a:lvl3pPr marL="914400" indent="0" latinLnBrk="0">
              <a:buNone/>
              <a:defRPr lang="es-ES" sz="16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r>
              <a:rPr lang="es-ES"/>
              <a:t>Haga clic en el icono para agregar una imagen</a:t>
            </a:r>
          </a:p>
        </p:txBody>
      </p:sp>
      <p:sp>
        <p:nvSpPr>
          <p:cNvPr id="27" name="Marcador de posición de texto 3"/>
          <p:cNvSpPr>
            <a:spLocks noGrp="1"/>
          </p:cNvSpPr>
          <p:nvPr>
            <p:ph type="body" sz="half" idx="20"/>
          </p:nvPr>
        </p:nvSpPr>
        <p:spPr>
          <a:xfrm>
            <a:off x="7230553" y="4873762"/>
            <a:ext cx="3067563" cy="1062422"/>
          </a:xfrm>
        </p:spPr>
        <p:txBody>
          <a:bodyPr anchor="t">
            <a:normAutofit/>
          </a:bodyPr>
          <a:lstStyle>
            <a:lvl1pPr marL="0" indent="0" latinLnBrk="0">
              <a:buNone/>
              <a:defRPr lang="es-ES" sz="1400"/>
            </a:lvl1pPr>
            <a:lvl2pPr marL="457200" indent="0" latinLnBrk="0">
              <a:buNone/>
              <a:defRPr lang="es-ES" sz="1200"/>
            </a:lvl2pPr>
            <a:lvl3pPr marL="914400" indent="0" latinLnBrk="0">
              <a:buNone/>
              <a:defRPr lang="es-ES" sz="1000"/>
            </a:lvl3pPr>
            <a:lvl4pPr marL="1371600" indent="0" latinLnBrk="0">
              <a:buNone/>
              <a:defRPr lang="es-ES" sz="900"/>
            </a:lvl4pPr>
            <a:lvl5pPr marL="1828800" indent="0" latinLnBrk="0">
              <a:buNone/>
              <a:defRPr lang="es-ES" sz="900"/>
            </a:lvl5pPr>
            <a:lvl6pPr marL="2286000" indent="0" latinLnBrk="0">
              <a:buNone/>
              <a:defRPr lang="es-ES" sz="900"/>
            </a:lvl6pPr>
            <a:lvl7pPr marL="2743200" indent="0" latinLnBrk="0">
              <a:buNone/>
              <a:defRPr lang="es-ES" sz="900"/>
            </a:lvl7pPr>
            <a:lvl8pPr marL="3200400" indent="0" latinLnBrk="0">
              <a:buNone/>
              <a:defRPr lang="es-ES" sz="900"/>
            </a:lvl8pPr>
            <a:lvl9pPr marL="3657600" indent="0" latinLnBrk="0">
              <a:buNone/>
              <a:defRPr lang="es-ES" sz="900"/>
            </a:lvl9pPr>
          </a:lstStyle>
          <a:p>
            <a:pPr lvl="0"/>
            <a:r>
              <a:rPr lang="es-ES"/>
              <a:t>Haga clic para modificar el estilo de texto del patrón</a:t>
            </a:r>
          </a:p>
        </p:txBody>
      </p:sp>
      <p:sp>
        <p:nvSpPr>
          <p:cNvPr id="3" name="Marcador de posición de fecha 2"/>
          <p:cNvSpPr>
            <a:spLocks noGrp="1"/>
          </p:cNvSpPr>
          <p:nvPr>
            <p:ph type="dt" sz="half" idx="10"/>
          </p:nvPr>
        </p:nvSpPr>
        <p:spPr/>
        <p:txBody>
          <a:bodyPr/>
          <a:lstStyle/>
          <a:p>
            <a:r>
              <a:rPr lang="es-AR" smtClean="0"/>
              <a:t>2018</a:t>
            </a:r>
            <a:endParaRPr lang="es-ES"/>
          </a:p>
        </p:txBody>
      </p:sp>
      <p:sp>
        <p:nvSpPr>
          <p:cNvPr id="4" name="Marcador de posición de pie de página 3"/>
          <p:cNvSpPr>
            <a:spLocks noGrp="1"/>
          </p:cNvSpPr>
          <p:nvPr>
            <p:ph type="ftr" sz="quarter" idx="11"/>
          </p:nvPr>
        </p:nvSpPr>
        <p:spPr/>
        <p:txBody>
          <a:bodyPr/>
          <a:lstStyle/>
          <a:p>
            <a:r>
              <a:rPr lang="sv-SE" smtClean="0"/>
              <a:t>Ingeniería de Software I</a:t>
            </a:r>
            <a:endParaRPr lang="es-ES"/>
          </a:p>
        </p:txBody>
      </p:sp>
      <p:sp>
        <p:nvSpPr>
          <p:cNvPr id="5" name="Marcador de posición de número de diapositiva 4"/>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3591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6" name="Rectángulo 5"/>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a:lstStyle/>
          <a:p>
            <a:r>
              <a:rPr lang="es-AR" smtClean="0"/>
              <a:t>2018</a:t>
            </a:r>
            <a:endParaRPr lang="es-ES" dirty="0"/>
          </a:p>
        </p:txBody>
      </p:sp>
      <p:sp>
        <p:nvSpPr>
          <p:cNvPr id="3" name="Marcador de posición de pie de página 2"/>
          <p:cNvSpPr>
            <a:spLocks noGrp="1"/>
          </p:cNvSpPr>
          <p:nvPr>
            <p:ph type="ftr" sz="quarter" idx="11"/>
          </p:nvPr>
        </p:nvSpPr>
        <p:spPr/>
        <p:txBody>
          <a:bodyPr/>
          <a:lstStyle/>
          <a:p>
            <a:r>
              <a:rPr lang="sv-SE" smtClean="0"/>
              <a:t>Ingeniería de Software I</a:t>
            </a:r>
            <a:endParaRPr lang="es-ES" dirty="0"/>
          </a:p>
        </p:txBody>
      </p:sp>
      <p:sp>
        <p:nvSpPr>
          <p:cNvPr id="4" name="Marcador de posición de número de diapositiva 3"/>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05431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 y="1970240"/>
            <a:ext cx="10437812" cy="321164"/>
          </a:xfrm>
          <a:prstGeom prst="rect">
            <a:avLst/>
          </a:prstGeom>
        </p:spPr>
      </p:pic>
      <p:pic>
        <p:nvPicPr>
          <p:cNvPr id="8" name="Imagen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8" y="1971234"/>
            <a:ext cx="1602997" cy="144270"/>
          </a:xfrm>
          <a:prstGeom prst="rect">
            <a:avLst/>
          </a:prstGeom>
        </p:spPr>
      </p:pic>
      <p:sp>
        <p:nvSpPr>
          <p:cNvPr id="9" name="Rectángulo 8"/>
          <p:cNvSpPr/>
          <p:nvPr/>
        </p:nvSpPr>
        <p:spPr>
          <a:xfrm>
            <a:off x="3"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lvl1pPr algn="r" latinLnBrk="0">
              <a:defRPr lang="es-ES"/>
            </a:lvl1pPr>
          </a:lstStyle>
          <a:p>
            <a:r>
              <a:rPr lang="es-ES"/>
              <a:t>Haga clic para modificar el estilo de título del patrón</a:t>
            </a:r>
          </a:p>
        </p:txBody>
      </p:sp>
      <p:sp>
        <p:nvSpPr>
          <p:cNvPr id="3" name="Marcador de posición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p:txBody>
          <a:bodyPr/>
          <a:lstStyle/>
          <a:p>
            <a:r>
              <a:rPr lang="es-AR" smtClean="0"/>
              <a:t>2018</a:t>
            </a:r>
            <a:endParaRPr lang="es-ES"/>
          </a:p>
        </p:txBody>
      </p:sp>
      <p:sp>
        <p:nvSpPr>
          <p:cNvPr id="5" name="Marcador de posición de pie de página 4"/>
          <p:cNvSpPr>
            <a:spLocks noGrp="1"/>
          </p:cNvSpPr>
          <p:nvPr>
            <p:ph type="ftr" sz="quarter" idx="11"/>
          </p:nvPr>
        </p:nvSpPr>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p:txBody>
          <a:bodyPr/>
          <a:lstStyle/>
          <a:p>
            <a:fld id="{6D22F896-40B5-4ADD-8801-0D06FADFA095}" type="slidenum">
              <a:rPr/>
              <a:pPr/>
              <a:t>‹Nº›</a:t>
            </a:fld>
            <a:endParaRPr lang="es-ES"/>
          </a:p>
        </p:txBody>
      </p:sp>
    </p:spTree>
    <p:extLst>
      <p:ext uri="{BB962C8B-B14F-4D97-AF65-F5344CB8AC3E}">
        <p14:creationId xmlns:p14="http://schemas.microsoft.com/office/powerpoint/2010/main" val="264990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Título y texto verticales">
    <p:spTree>
      <p:nvGrpSpPr>
        <p:cNvPr id="1" name=""/>
        <p:cNvGrpSpPr/>
        <p:nvPr/>
      </p:nvGrpSpPr>
      <p:grpSpPr>
        <a:xfrm>
          <a:off x="0" y="0"/>
          <a:ext cx="0" cy="0"/>
          <a:chOff x="0" y="0"/>
          <a:chExt cx="0" cy="0"/>
        </a:xfrm>
      </p:grpSpPr>
      <p:sp>
        <p:nvSpPr>
          <p:cNvPr id="7" name="Rectángulo 6"/>
          <p:cNvSpPr/>
          <p:nvPr/>
        </p:nvSpPr>
        <p:spPr>
          <a:xfrm rot="5400000">
            <a:off x="8116207" y="1869396"/>
            <a:ext cx="5106988" cy="136819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8" y="5372412"/>
            <a:ext cx="1602997" cy="136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3" y="609597"/>
            <a:ext cx="1073803" cy="4353760"/>
          </a:xfrm>
        </p:spPr>
        <p:txBody>
          <a:bodyPr vert="eaVert"/>
          <a:lstStyle/>
          <a:p>
            <a:r>
              <a:rPr lang="es-ES"/>
              <a:t>Haga clic para modificar el estilo de título del patrón</a:t>
            </a:r>
          </a:p>
        </p:txBody>
      </p:sp>
      <p:sp>
        <p:nvSpPr>
          <p:cNvPr id="3" name="Marcador de posición de texto vertical 2"/>
          <p:cNvSpPr>
            <a:spLocks noGrp="1"/>
          </p:cNvSpPr>
          <p:nvPr>
            <p:ph type="body" orient="vert" idx="1"/>
          </p:nvPr>
        </p:nvSpPr>
        <p:spPr>
          <a:xfrm>
            <a:off x="680322" y="609600"/>
            <a:ext cx="8870004" cy="5326589"/>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10"/>
          </p:nvPr>
        </p:nvSpPr>
        <p:spPr>
          <a:xfrm>
            <a:off x="6807125" y="5936197"/>
            <a:ext cx="2743200" cy="365125"/>
          </a:xfrm>
        </p:spPr>
        <p:txBody>
          <a:bodyPr/>
          <a:lstStyle/>
          <a:p>
            <a:r>
              <a:rPr lang="es-AR" smtClean="0"/>
              <a:t>2018</a:t>
            </a:r>
            <a:endParaRPr lang="es-ES"/>
          </a:p>
        </p:txBody>
      </p:sp>
      <p:sp>
        <p:nvSpPr>
          <p:cNvPr id="5" name="Marcador de posición de pie de página 4"/>
          <p:cNvSpPr>
            <a:spLocks noGrp="1"/>
          </p:cNvSpPr>
          <p:nvPr>
            <p:ph type="ftr" sz="quarter" idx="11"/>
          </p:nvPr>
        </p:nvSpPr>
        <p:spPr>
          <a:xfrm>
            <a:off x="680322" y="5936198"/>
            <a:ext cx="6126805" cy="365125"/>
          </a:xfrm>
        </p:spPr>
        <p:txBody>
          <a:bodyPr/>
          <a:lstStyle/>
          <a:p>
            <a:r>
              <a:rPr lang="sv-SE" smtClean="0"/>
              <a:t>Ingeniería de Software I</a:t>
            </a:r>
            <a:endParaRPr lang="es-ES"/>
          </a:p>
        </p:txBody>
      </p:sp>
      <p:sp>
        <p:nvSpPr>
          <p:cNvPr id="6" name="Marcador de posición de número de diapositiva 5"/>
          <p:cNvSpPr>
            <a:spLocks noGrp="1"/>
          </p:cNvSpPr>
          <p:nvPr>
            <p:ph type="sldNum" sz="quarter" idx="12"/>
          </p:nvPr>
        </p:nvSpPr>
        <p:spPr>
          <a:xfrm>
            <a:off x="10097557" y="5398643"/>
            <a:ext cx="1154151" cy="1090789"/>
          </a:xfrm>
        </p:spPr>
        <p:txBody>
          <a:bodyPr anchor="t"/>
          <a:lstStyle>
            <a:lvl1pPr algn="ctr" latinLnBrk="0">
              <a:defRPr lang="es-ES"/>
            </a:lvl1pPr>
          </a:lstStyle>
          <a:p>
            <a:fld id="{6D22F896-40B5-4ADD-8801-0D06FADFA095}" type="slidenum">
              <a:rPr/>
              <a:pPr/>
              <a:t>‹Nº›</a:t>
            </a:fld>
            <a:endParaRPr lang="es-ES"/>
          </a:p>
        </p:txBody>
      </p:sp>
    </p:spTree>
    <p:extLst>
      <p:ext uri="{BB962C8B-B14F-4D97-AF65-F5344CB8AC3E}">
        <p14:creationId xmlns:p14="http://schemas.microsoft.com/office/powerpoint/2010/main" val="234454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6" name="17 CuadroTexto"/>
          <p:cNvSpPr txBox="1"/>
          <p:nvPr/>
        </p:nvSpPr>
        <p:spPr>
          <a:xfrm>
            <a:off x="5176316" y="6484429"/>
            <a:ext cx="662361" cy="219291"/>
          </a:xfrm>
          <a:prstGeom prst="rect">
            <a:avLst/>
          </a:prstGeom>
          <a:noFill/>
        </p:spPr>
        <p:txBody>
          <a:bodyPr>
            <a:spAutoFit/>
          </a:bodyPr>
          <a:lstStyle/>
          <a:p>
            <a:pPr fontAlgn="auto">
              <a:spcBef>
                <a:spcPts val="0"/>
              </a:spcBef>
              <a:spcAft>
                <a:spcPts val="0"/>
              </a:spcAft>
              <a:defRPr/>
            </a:pPr>
            <a:r>
              <a:rPr lang="es-ES" sz="825" dirty="0">
                <a:solidFill>
                  <a:schemeClr val="tx1">
                    <a:tint val="75000"/>
                    <a:alpha val="60000"/>
                  </a:schemeClr>
                </a:solidFill>
                <a:latin typeface="Arial" charset="0"/>
                <a:cs typeface="+mn-cs"/>
              </a:rPr>
              <a:t>Fuente:</a:t>
            </a:r>
            <a:endParaRPr lang="es-AR" sz="825" dirty="0">
              <a:solidFill>
                <a:schemeClr val="bg2"/>
              </a:solidFill>
              <a:latin typeface="+mn-lt"/>
              <a:cs typeface="+mn-cs"/>
            </a:endParaRPr>
          </a:p>
        </p:txBody>
      </p:sp>
      <p:sp>
        <p:nvSpPr>
          <p:cNvPr id="2" name="Title 1"/>
          <p:cNvSpPr>
            <a:spLocks noGrp="1"/>
          </p:cNvSpPr>
          <p:nvPr>
            <p:ph type="title"/>
          </p:nvPr>
        </p:nvSpPr>
        <p:spPr/>
        <p:txBody>
          <a:bodyPr>
            <a:normAutofit/>
          </a:bodyPr>
          <a:lstStyle>
            <a:lvl1pPr>
              <a:defRPr sz="3000"/>
            </a:lvl1p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6656" y="1998134"/>
            <a:ext cx="4663440" cy="3767328"/>
          </a:xfrm>
        </p:spPr>
        <p:txBody>
          <a:bodyPr/>
          <a:lstStyle>
            <a:lvl1pPr marL="68580" indent="-68580">
              <a:buClr>
                <a:srgbClr val="C00000"/>
              </a:buClr>
              <a:buFont typeface="Arial" panose="020B0604020202020204" pitchFamily="34" charset="0"/>
              <a:buChar char="»"/>
              <a:defRPr sz="1800"/>
            </a:lvl1pPr>
            <a:lvl2pPr marL="260604" indent="-257175">
              <a:buClr>
                <a:srgbClr val="C00000"/>
              </a:buClr>
              <a:buFont typeface="Arial" panose="020B0604020202020204" pitchFamily="34" charset="0"/>
              <a:buChar char=" "/>
              <a:defRPr sz="1500"/>
            </a:lvl2pPr>
            <a:lvl3pPr marL="411480" indent="-411480">
              <a:buClr>
                <a:srgbClr val="C00000"/>
              </a:buClr>
              <a:buFont typeface="Arial" panose="020B0604020202020204" pitchFamily="34" charset="0"/>
              <a:buChar char=" "/>
              <a:defRPr sz="1350"/>
            </a:lvl3pPr>
            <a:lvl4pPr marL="617220" indent="-617220">
              <a:buClr>
                <a:srgbClr val="C00000"/>
              </a:buClr>
              <a:buFont typeface="Arial" panose="020B0604020202020204" pitchFamily="34" charset="0"/>
              <a:buChar char=" "/>
              <a:defRPr sz="1200"/>
            </a:lvl4pPr>
            <a:lvl5pPr marL="822960" indent="-822960">
              <a:buClr>
                <a:srgbClr val="C00000"/>
              </a:buClr>
              <a:buFont typeface="Arial" panose="020B0604020202020204" pitchFamily="34" charset="0"/>
              <a:buChar char=" "/>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011331" y="1998134"/>
            <a:ext cx="4663440" cy="3767328"/>
          </a:xfrm>
        </p:spPr>
        <p:txBody>
          <a:bodyPr/>
          <a:lstStyle>
            <a:lvl1pPr marL="68580" indent="-68580">
              <a:buClr>
                <a:srgbClr val="C00000"/>
              </a:buClr>
              <a:buFont typeface="Arial" panose="020B0604020202020204" pitchFamily="34" charset="0"/>
              <a:buChar char="»"/>
              <a:defRPr sz="1800"/>
            </a:lvl1pPr>
            <a:lvl2pPr marL="260604" indent="-257175">
              <a:buClr>
                <a:srgbClr val="C00000"/>
              </a:buClr>
              <a:buFont typeface="Arial" panose="020B0604020202020204" pitchFamily="34" charset="0"/>
              <a:buChar char=" "/>
              <a:defRPr sz="1500"/>
            </a:lvl2pPr>
            <a:lvl3pPr marL="411480" indent="-411480">
              <a:buClr>
                <a:srgbClr val="C00000"/>
              </a:buClr>
              <a:buFont typeface="Arial" panose="020B0604020202020204" pitchFamily="34" charset="0"/>
              <a:buChar char=" "/>
              <a:defRPr sz="1350"/>
            </a:lvl3pPr>
            <a:lvl4pPr marL="617220" indent="-617220">
              <a:buClr>
                <a:srgbClr val="C00000"/>
              </a:buClr>
              <a:buFont typeface="Arial" panose="020B0604020202020204" pitchFamily="34" charset="0"/>
              <a:buChar char=" "/>
              <a:defRPr sz="1200"/>
            </a:lvl4pPr>
            <a:lvl5pPr marL="822960" indent="-822960">
              <a:buClr>
                <a:srgbClr val="C00000"/>
              </a:buClr>
              <a:buFont typeface="Arial" panose="020B0604020202020204" pitchFamily="34" charset="0"/>
              <a:buChar char=" "/>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1" name="15 Marcador de texto"/>
          <p:cNvSpPr>
            <a:spLocks noGrp="1"/>
          </p:cNvSpPr>
          <p:nvPr>
            <p:ph type="body" sz="quarter" idx="14"/>
          </p:nvPr>
        </p:nvSpPr>
        <p:spPr>
          <a:xfrm>
            <a:off x="5951985" y="6509538"/>
            <a:ext cx="2162515" cy="305415"/>
          </a:xfrm>
        </p:spPr>
        <p:txBody>
          <a:bodyPr>
            <a:noAutofit/>
          </a:bodyPr>
          <a:lstStyle>
            <a:lvl1pPr algn="l" rtl="0" fontAlgn="base">
              <a:spcBef>
                <a:spcPct val="0"/>
              </a:spcBef>
              <a:spcAft>
                <a:spcPct val="0"/>
              </a:spcAft>
              <a:buNone/>
              <a:defRPr lang="en-US" sz="825" b="0" i="0" kern="1200" dirty="0" smtClean="0">
                <a:solidFill>
                  <a:schemeClr val="tx1">
                    <a:tint val="75000"/>
                    <a:alpha val="60000"/>
                  </a:schemeClr>
                </a:solidFill>
                <a:latin typeface="Arial" charset="0"/>
                <a:ea typeface="+mn-ea"/>
                <a:cs typeface="+mn-cs"/>
              </a:defRPr>
            </a:lvl1pPr>
            <a:lvl2pPr>
              <a:buNone/>
              <a:defRPr sz="1050"/>
            </a:lvl2pPr>
            <a:lvl3pPr>
              <a:buNone/>
              <a:defRPr sz="1050"/>
            </a:lvl3pPr>
            <a:lvl4pPr>
              <a:buNone/>
              <a:defRPr sz="1050"/>
            </a:lvl4pPr>
            <a:lvl5pPr>
              <a:buNone/>
              <a:defRPr sz="1050"/>
            </a:lvl5pPr>
          </a:lstStyle>
          <a:p>
            <a:pPr lvl="0"/>
            <a:r>
              <a:rPr lang="es-ES" smtClean="0"/>
              <a:t>Haga clic para modificar el estilo de texto del patrón</a:t>
            </a:r>
          </a:p>
        </p:txBody>
      </p:sp>
      <p:sp>
        <p:nvSpPr>
          <p:cNvPr id="7" name="4 Marcador de número de diapositiva"/>
          <p:cNvSpPr>
            <a:spLocks noGrp="1"/>
          </p:cNvSpPr>
          <p:nvPr>
            <p:ph type="sldNum" sz="quarter" idx="15"/>
          </p:nvPr>
        </p:nvSpPr>
        <p:spPr>
          <a:xfrm>
            <a:off x="9248775" y="2852738"/>
            <a:ext cx="2927350" cy="1047750"/>
          </a:xfrm>
        </p:spPr>
        <p:txBody>
          <a:bodyPr/>
          <a:lstStyle>
            <a:lvl1pPr>
              <a:defRPr/>
            </a:lvl1pPr>
          </a:lstStyle>
          <a:p>
            <a:fld id="{9309AEDA-1D6C-44D3-8BB0-A178BBA71291}" type="slidenum">
              <a:rPr lang="es-ES" smtClean="0"/>
              <a:pPr/>
              <a:t>‹Nº›</a:t>
            </a:fld>
            <a:endParaRPr lang="es-ES" dirty="0"/>
          </a:p>
        </p:txBody>
      </p:sp>
      <p:sp>
        <p:nvSpPr>
          <p:cNvPr id="8" name="Date Placeholder 1"/>
          <p:cNvSpPr>
            <a:spLocks noGrp="1"/>
          </p:cNvSpPr>
          <p:nvPr>
            <p:ph type="dt" sz="half" idx="16"/>
          </p:nvPr>
        </p:nvSpPr>
        <p:spPr>
          <a:xfrm>
            <a:off x="2898775" y="6511925"/>
            <a:ext cx="825500" cy="255588"/>
          </a:xfrm>
        </p:spPr>
        <p:txBody>
          <a:bodyPr/>
          <a:lstStyle>
            <a:lvl1pPr>
              <a:defRPr/>
            </a:lvl1pPr>
          </a:lstStyle>
          <a:p>
            <a:r>
              <a:rPr lang="es-AR" smtClean="0"/>
              <a:t>2018</a:t>
            </a:r>
            <a:endParaRPr lang="es-ES" dirty="0"/>
          </a:p>
        </p:txBody>
      </p:sp>
      <p:sp>
        <p:nvSpPr>
          <p:cNvPr id="9" name="Footer Placeholder 2"/>
          <p:cNvSpPr>
            <a:spLocks noGrp="1"/>
          </p:cNvSpPr>
          <p:nvPr>
            <p:ph type="ftr" sz="quarter" idx="17"/>
          </p:nvPr>
        </p:nvSpPr>
        <p:spPr/>
        <p:txBody>
          <a:bodyPr/>
          <a:lstStyle>
            <a:lvl1pPr>
              <a:defRPr/>
            </a:lvl1pPr>
          </a:lstStyle>
          <a:p>
            <a:r>
              <a:rPr lang="sv-SE" smtClean="0"/>
              <a:t>Ingeniería de Software I</a:t>
            </a:r>
            <a:endParaRPr lang="es-ES" dirty="0"/>
          </a:p>
        </p:txBody>
      </p:sp>
    </p:spTree>
    <p:extLst>
      <p:ext uri="{BB962C8B-B14F-4D97-AF65-F5344CB8AC3E}">
        <p14:creationId xmlns:p14="http://schemas.microsoft.com/office/powerpoint/2010/main" val="22121991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5" name="8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6350"/>
            <a:ext cx="1219200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53976" y="4737546"/>
            <a:ext cx="10780776" cy="613283"/>
          </a:xfrm>
        </p:spPr>
        <p:txBody>
          <a:bodyPr anchor="b"/>
          <a:lstStyle>
            <a:lvl1pPr>
              <a:defRPr sz="3300" b="0">
                <a:solidFill>
                  <a:srgbClr val="C00000"/>
                </a:solidFill>
              </a:defRPr>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53976" y="5487888"/>
            <a:ext cx="9229344" cy="533400"/>
          </a:xfrm>
        </p:spPr>
        <p:txBody>
          <a:bodyPr/>
          <a:lstStyle>
            <a:lvl1pPr marL="0" indent="0">
              <a:lnSpc>
                <a:spcPct val="90000"/>
              </a:lnSpc>
              <a:buNone/>
              <a:defRPr sz="1800">
                <a:solidFill>
                  <a:srgbClr val="C00000"/>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6" name="Date Placeholder 11"/>
          <p:cNvSpPr>
            <a:spLocks noGrp="1"/>
          </p:cNvSpPr>
          <p:nvPr>
            <p:ph type="dt" sz="half" idx="10"/>
          </p:nvPr>
        </p:nvSpPr>
        <p:spPr>
          <a:xfrm>
            <a:off x="3211513" y="6481763"/>
            <a:ext cx="4114800" cy="228600"/>
          </a:xfrm>
        </p:spPr>
        <p:txBody>
          <a:bodyPr/>
          <a:lstStyle>
            <a:lvl1pPr>
              <a:defRPr dirty="0">
                <a:solidFill>
                  <a:srgbClr val="C00000"/>
                </a:solidFill>
              </a:defRPr>
            </a:lvl1pPr>
          </a:lstStyle>
          <a:p>
            <a:r>
              <a:rPr lang="es-AR" smtClean="0"/>
              <a:t>2018</a:t>
            </a:r>
            <a:endParaRPr lang="es-ES" dirty="0"/>
          </a:p>
        </p:txBody>
      </p:sp>
      <p:sp>
        <p:nvSpPr>
          <p:cNvPr id="7" name="Footer Placeholder 12"/>
          <p:cNvSpPr>
            <a:spLocks noGrp="1"/>
          </p:cNvSpPr>
          <p:nvPr>
            <p:ph type="ftr" sz="quarter" idx="11"/>
          </p:nvPr>
        </p:nvSpPr>
        <p:spPr>
          <a:xfrm>
            <a:off x="685800" y="6481763"/>
            <a:ext cx="2241550" cy="301625"/>
          </a:xfrm>
        </p:spPr>
        <p:txBody>
          <a:bodyPr/>
          <a:lstStyle>
            <a:lvl1pPr>
              <a:defRPr>
                <a:solidFill>
                  <a:srgbClr val="C00000"/>
                </a:solidFill>
              </a:defRPr>
            </a:lvl1pPr>
          </a:lstStyle>
          <a:p>
            <a:r>
              <a:rPr lang="sv-SE" smtClean="0"/>
              <a:t>Ingeniería de Software I</a:t>
            </a:r>
            <a:endParaRPr lang="es-ES" dirty="0"/>
          </a:p>
        </p:txBody>
      </p:sp>
      <p:sp>
        <p:nvSpPr>
          <p:cNvPr id="8" name="Slide Number Placeholder 13"/>
          <p:cNvSpPr>
            <a:spLocks noGrp="1"/>
          </p:cNvSpPr>
          <p:nvPr>
            <p:ph type="sldNum" sz="quarter" idx="12"/>
          </p:nvPr>
        </p:nvSpPr>
        <p:spPr/>
        <p:txBody>
          <a:bodyPr/>
          <a:lstStyle>
            <a:lvl1pPr>
              <a:defRPr smtClean="0">
                <a:solidFill>
                  <a:schemeClr val="accent6">
                    <a:alpha val="25000"/>
                  </a:schemeClr>
                </a:solidFill>
              </a:defRPr>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882029984"/>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Normal con fuente ">
    <p:spTree>
      <p:nvGrpSpPr>
        <p:cNvPr id="1" name=""/>
        <p:cNvGrpSpPr/>
        <p:nvPr/>
      </p:nvGrpSpPr>
      <p:grpSpPr>
        <a:xfrm>
          <a:off x="0" y="0"/>
          <a:ext cx="0" cy="0"/>
          <a:chOff x="0" y="0"/>
          <a:chExt cx="0" cy="0"/>
        </a:xfrm>
      </p:grpSpPr>
      <p:sp>
        <p:nvSpPr>
          <p:cNvPr id="4" name="17 CuadroTexto"/>
          <p:cNvSpPr txBox="1"/>
          <p:nvPr/>
        </p:nvSpPr>
        <p:spPr>
          <a:xfrm>
            <a:off x="5176316" y="6484429"/>
            <a:ext cx="662361" cy="219291"/>
          </a:xfrm>
          <a:prstGeom prst="rect">
            <a:avLst/>
          </a:prstGeom>
          <a:noFill/>
        </p:spPr>
        <p:txBody>
          <a:bodyPr>
            <a:spAutoFit/>
          </a:bodyPr>
          <a:lstStyle/>
          <a:p>
            <a:pPr fontAlgn="auto">
              <a:spcBef>
                <a:spcPts val="0"/>
              </a:spcBef>
              <a:spcAft>
                <a:spcPts val="0"/>
              </a:spcAft>
              <a:defRPr/>
            </a:pPr>
            <a:r>
              <a:rPr lang="es-ES" sz="825" dirty="0">
                <a:solidFill>
                  <a:schemeClr val="tx1">
                    <a:tint val="75000"/>
                    <a:alpha val="60000"/>
                  </a:schemeClr>
                </a:solidFill>
                <a:latin typeface="+mn-lt"/>
                <a:cs typeface="+mn-cs"/>
              </a:rPr>
              <a:t>Fuente:</a:t>
            </a:r>
            <a:endParaRPr lang="es-AR" sz="825" dirty="0">
              <a:solidFill>
                <a:schemeClr val="bg2"/>
              </a:solidFill>
              <a:latin typeface="+mn-lt"/>
              <a:cs typeface="+mn-cs"/>
            </a:endParaRPr>
          </a:p>
        </p:txBody>
      </p:sp>
      <p:cxnSp>
        <p:nvCxnSpPr>
          <p:cNvPr id="5" name="Conector recto 11"/>
          <p:cNvCxnSpPr/>
          <p:nvPr/>
        </p:nvCxnSpPr>
        <p:spPr>
          <a:xfrm>
            <a:off x="623888" y="1773238"/>
            <a:ext cx="1077277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17 CuadroTexto"/>
          <p:cNvSpPr txBox="1"/>
          <p:nvPr/>
        </p:nvSpPr>
        <p:spPr>
          <a:xfrm>
            <a:off x="5176316" y="6484429"/>
            <a:ext cx="662361" cy="219291"/>
          </a:xfrm>
          <a:prstGeom prst="rect">
            <a:avLst/>
          </a:prstGeom>
          <a:noFill/>
        </p:spPr>
        <p:txBody>
          <a:bodyPr>
            <a:spAutoFit/>
          </a:bodyPr>
          <a:lstStyle/>
          <a:p>
            <a:pPr fontAlgn="auto">
              <a:spcBef>
                <a:spcPts val="0"/>
              </a:spcBef>
              <a:spcAft>
                <a:spcPts val="0"/>
              </a:spcAft>
              <a:defRPr/>
            </a:pPr>
            <a:r>
              <a:rPr lang="es-ES" sz="825" dirty="0">
                <a:solidFill>
                  <a:schemeClr val="tx1">
                    <a:tint val="75000"/>
                    <a:alpha val="60000"/>
                  </a:schemeClr>
                </a:solidFill>
                <a:latin typeface="+mn-lt"/>
                <a:cs typeface="+mn-cs"/>
              </a:rPr>
              <a:t>Fuente:</a:t>
            </a:r>
            <a:endParaRPr lang="es-AR" sz="825" dirty="0">
              <a:solidFill>
                <a:schemeClr val="bg2"/>
              </a:solidFill>
              <a:latin typeface="+mn-lt"/>
              <a:cs typeface="+mn-cs"/>
            </a:endParaRPr>
          </a:p>
        </p:txBody>
      </p:sp>
      <p:cxnSp>
        <p:nvCxnSpPr>
          <p:cNvPr id="7" name="Conector recto 12"/>
          <p:cNvCxnSpPr/>
          <p:nvPr/>
        </p:nvCxnSpPr>
        <p:spPr>
          <a:xfrm>
            <a:off x="623888" y="1773238"/>
            <a:ext cx="10772775"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1 Título"/>
          <p:cNvSpPr>
            <a:spLocks noGrp="1"/>
          </p:cNvSpPr>
          <p:nvPr>
            <p:ph type="title"/>
          </p:nvPr>
        </p:nvSpPr>
        <p:spPr>
          <a:xfrm>
            <a:off x="623394" y="643372"/>
            <a:ext cx="10772775" cy="1129444"/>
          </a:xfrm>
          <a:ln>
            <a:noFill/>
          </a:ln>
          <a:effectLst/>
        </p:spPr>
        <p:txBody>
          <a:bodyPr>
            <a:normAutofit/>
          </a:bodyPr>
          <a:lstStyle>
            <a:lvl1pPr>
              <a:defRPr sz="3000"/>
            </a:lvl1pPr>
          </a:lstStyle>
          <a:p>
            <a:r>
              <a:rPr lang="es-ES" smtClean="0"/>
              <a:t>Haga clic para modificar el estilo de título del patrón</a:t>
            </a:r>
            <a:endParaRPr lang="es-ES" dirty="0"/>
          </a:p>
        </p:txBody>
      </p:sp>
      <p:sp>
        <p:nvSpPr>
          <p:cNvPr id="8" name="6 Marcador de texto"/>
          <p:cNvSpPr>
            <a:spLocks noGrp="1"/>
          </p:cNvSpPr>
          <p:nvPr>
            <p:ph type="body" sz="quarter" idx="13"/>
          </p:nvPr>
        </p:nvSpPr>
        <p:spPr>
          <a:xfrm>
            <a:off x="623392" y="1902579"/>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dirty="0"/>
          </a:p>
        </p:txBody>
      </p:sp>
      <p:sp>
        <p:nvSpPr>
          <p:cNvPr id="9" name="4 Marcador de número de diapositiva"/>
          <p:cNvSpPr>
            <a:spLocks noGrp="1"/>
          </p:cNvSpPr>
          <p:nvPr>
            <p:ph type="sldNum" sz="quarter" idx="14"/>
          </p:nvPr>
        </p:nvSpPr>
        <p:spPr>
          <a:xfrm>
            <a:off x="9248775" y="2852738"/>
            <a:ext cx="2927350" cy="1047750"/>
          </a:xfrm>
        </p:spPr>
        <p:txBody>
          <a:bodyPr/>
          <a:lstStyle>
            <a:lvl1pPr>
              <a:defRPr/>
            </a:lvl1pPr>
          </a:lstStyle>
          <a:p>
            <a:fld id="{9309AEDA-1D6C-44D3-8BB0-A178BBA71291}" type="slidenum">
              <a:rPr lang="es-ES" smtClean="0"/>
              <a:pPr/>
              <a:t>‹Nº›</a:t>
            </a:fld>
            <a:endParaRPr lang="es-ES" dirty="0"/>
          </a:p>
        </p:txBody>
      </p:sp>
      <p:sp>
        <p:nvSpPr>
          <p:cNvPr id="10" name="Date Placeholder 1"/>
          <p:cNvSpPr>
            <a:spLocks noGrp="1"/>
          </p:cNvSpPr>
          <p:nvPr>
            <p:ph type="dt" sz="half" idx="15"/>
          </p:nvPr>
        </p:nvSpPr>
        <p:spPr/>
        <p:txBody>
          <a:bodyPr/>
          <a:lstStyle>
            <a:lvl1pPr>
              <a:defRPr sz="1050" dirty="0">
                <a:solidFill>
                  <a:schemeClr val="bg1">
                    <a:lumMod val="75000"/>
                  </a:schemeClr>
                </a:solidFill>
                <a:latin typeface="+mn-lt"/>
              </a:defRPr>
            </a:lvl1pPr>
          </a:lstStyle>
          <a:p>
            <a:r>
              <a:rPr lang="es-AR" smtClean="0"/>
              <a:t>2018</a:t>
            </a:r>
            <a:endParaRPr lang="es-ES" dirty="0"/>
          </a:p>
        </p:txBody>
      </p:sp>
      <p:sp>
        <p:nvSpPr>
          <p:cNvPr id="11" name="Footer Placeholder 2"/>
          <p:cNvSpPr>
            <a:spLocks noGrp="1"/>
          </p:cNvSpPr>
          <p:nvPr>
            <p:ph type="ftr" sz="quarter" idx="16"/>
          </p:nvPr>
        </p:nvSpPr>
        <p:spPr/>
        <p:txBody>
          <a:bodyPr/>
          <a:lstStyle>
            <a:lvl1pPr>
              <a:defRPr sz="1050">
                <a:solidFill>
                  <a:schemeClr val="bg1">
                    <a:lumMod val="75000"/>
                  </a:schemeClr>
                </a:solidFill>
                <a:latin typeface="+mn-lt"/>
              </a:defRPr>
            </a:lvl1pPr>
          </a:lstStyle>
          <a:p>
            <a:r>
              <a:rPr lang="sv-SE" smtClean="0"/>
              <a:t>Ingeniería de Software I</a:t>
            </a:r>
            <a:endParaRPr lang="es-ES" dirty="0"/>
          </a:p>
        </p:txBody>
      </p:sp>
    </p:spTree>
    <p:extLst>
      <p:ext uri="{BB962C8B-B14F-4D97-AF65-F5344CB8AC3E}">
        <p14:creationId xmlns:p14="http://schemas.microsoft.com/office/powerpoint/2010/main" val="25036222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número de diapositiva"/>
          <p:cNvSpPr>
            <a:spLocks noGrp="1"/>
          </p:cNvSpPr>
          <p:nvPr>
            <p:ph type="sldNum" sz="quarter" idx="10"/>
          </p:nvPr>
        </p:nvSpPr>
        <p:spPr/>
        <p:txBody>
          <a:bodyPr/>
          <a:lstStyle>
            <a:lvl1pPr>
              <a:defRPr sz="6000" smtClean="0"/>
            </a:lvl1pPr>
          </a:lstStyle>
          <a:p>
            <a:fld id="{9309AEDA-1D6C-44D3-8BB0-A178BBA71291}" type="slidenum">
              <a:rPr lang="es-ES" smtClean="0"/>
              <a:pPr/>
              <a:t>‹Nº›</a:t>
            </a:fld>
            <a:endParaRPr lang="es-ES" dirty="0"/>
          </a:p>
        </p:txBody>
      </p:sp>
      <p:sp>
        <p:nvSpPr>
          <p:cNvPr id="4" name="3 Marcador de fecha"/>
          <p:cNvSpPr>
            <a:spLocks noGrp="1"/>
          </p:cNvSpPr>
          <p:nvPr>
            <p:ph type="dt" sz="half" idx="11"/>
          </p:nvPr>
        </p:nvSpPr>
        <p:spPr/>
        <p:txBody>
          <a:bodyPr/>
          <a:lstStyle>
            <a:lvl1pPr>
              <a:defRPr/>
            </a:lvl1pPr>
          </a:lstStyle>
          <a:p>
            <a:r>
              <a:rPr lang="es-AR" smtClean="0"/>
              <a:t>2018</a:t>
            </a:r>
            <a:endParaRPr lang="es-ES" dirty="0"/>
          </a:p>
        </p:txBody>
      </p:sp>
      <p:sp>
        <p:nvSpPr>
          <p:cNvPr id="5" name="4 Marcador de pie de página"/>
          <p:cNvSpPr>
            <a:spLocks noGrp="1"/>
          </p:cNvSpPr>
          <p:nvPr>
            <p:ph type="ftr" sz="quarter" idx="12"/>
          </p:nvPr>
        </p:nvSpPr>
        <p:spPr>
          <a:xfrm>
            <a:off x="168275" y="6554788"/>
            <a:ext cx="3335338" cy="303212"/>
          </a:xfrm>
        </p:spPr>
        <p:txBody>
          <a:bodyPr/>
          <a:lstStyle>
            <a:lvl1pPr>
              <a:defRPr/>
            </a:lvl1pPr>
          </a:lstStyle>
          <a:p>
            <a:r>
              <a:rPr lang="sv-SE" smtClean="0"/>
              <a:t>Ingeniería de Software I</a:t>
            </a:r>
            <a:endParaRPr lang="es-ES" dirty="0"/>
          </a:p>
        </p:txBody>
      </p:sp>
    </p:spTree>
    <p:extLst>
      <p:ext uri="{BB962C8B-B14F-4D97-AF65-F5344CB8AC3E}">
        <p14:creationId xmlns:p14="http://schemas.microsoft.com/office/powerpoint/2010/main" val="3033879001"/>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Encabezado de Seccion ">
    <p:spTree>
      <p:nvGrpSpPr>
        <p:cNvPr id="1" name=""/>
        <p:cNvGrpSpPr/>
        <p:nvPr/>
      </p:nvGrpSpPr>
      <p:grpSpPr>
        <a:xfrm>
          <a:off x="0" y="0"/>
          <a:ext cx="0" cy="0"/>
          <a:chOff x="0" y="0"/>
          <a:chExt cx="0" cy="0"/>
        </a:xfrm>
      </p:grpSpPr>
      <p:pic>
        <p:nvPicPr>
          <p:cNvPr id="5" name="Picture 4" descr="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l="8463"/>
          <a:stretch>
            <a:fillRect/>
          </a:stretch>
        </p:blipFill>
        <p:spPr bwMode="auto">
          <a:xfrm>
            <a:off x="31750" y="115888"/>
            <a:ext cx="1216025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2 Imagen">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13" y="-5815"/>
            <a:ext cx="12192000" cy="4514935"/>
          </a:xfrm>
          <a:prstGeom prst="rect">
            <a:avLst/>
          </a:prstGeom>
        </p:spPr>
      </p:pic>
      <p:sp>
        <p:nvSpPr>
          <p:cNvPr id="2" name="Title 1"/>
          <p:cNvSpPr>
            <a:spLocks noGrp="1"/>
          </p:cNvSpPr>
          <p:nvPr>
            <p:ph type="title"/>
          </p:nvPr>
        </p:nvSpPr>
        <p:spPr>
          <a:xfrm>
            <a:off x="551384" y="2051017"/>
            <a:ext cx="10780776" cy="613283"/>
          </a:xfrm>
        </p:spPr>
        <p:txBody>
          <a:bodyPr anchor="b"/>
          <a:lstStyle>
            <a:lvl1pPr>
              <a:defRPr sz="5400" b="0">
                <a:solidFill>
                  <a:srgbClr val="C00000"/>
                </a:solidFill>
              </a:defRPr>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551384" y="4359587"/>
            <a:ext cx="9229344" cy="533400"/>
          </a:xfrm>
        </p:spPr>
        <p:txBody>
          <a:bodyPr/>
          <a:lstStyle>
            <a:lvl1pPr marL="0" indent="0">
              <a:lnSpc>
                <a:spcPct val="90000"/>
              </a:lnSpc>
              <a:buNone/>
              <a:defRPr sz="1800">
                <a:solidFill>
                  <a:srgbClr val="C00000"/>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7" name="Date Placeholder 11"/>
          <p:cNvSpPr>
            <a:spLocks noGrp="1"/>
          </p:cNvSpPr>
          <p:nvPr>
            <p:ph type="dt" sz="half" idx="10"/>
          </p:nvPr>
        </p:nvSpPr>
        <p:spPr>
          <a:xfrm>
            <a:off x="3211513" y="6481763"/>
            <a:ext cx="4114800" cy="228600"/>
          </a:xfrm>
        </p:spPr>
        <p:txBody>
          <a:bodyPr/>
          <a:lstStyle>
            <a:lvl1pPr>
              <a:defRPr dirty="0">
                <a:solidFill>
                  <a:srgbClr val="C00000"/>
                </a:solidFill>
              </a:defRPr>
            </a:lvl1pPr>
          </a:lstStyle>
          <a:p>
            <a:r>
              <a:rPr lang="es-AR" smtClean="0"/>
              <a:t>2018</a:t>
            </a:r>
            <a:endParaRPr lang="es-ES" dirty="0"/>
          </a:p>
        </p:txBody>
      </p:sp>
      <p:sp>
        <p:nvSpPr>
          <p:cNvPr id="8" name="Footer Placeholder 12"/>
          <p:cNvSpPr>
            <a:spLocks noGrp="1"/>
          </p:cNvSpPr>
          <p:nvPr>
            <p:ph type="ftr" sz="quarter" idx="11"/>
          </p:nvPr>
        </p:nvSpPr>
        <p:spPr>
          <a:xfrm>
            <a:off x="685800" y="6481763"/>
            <a:ext cx="2817813" cy="376237"/>
          </a:xfrm>
        </p:spPr>
        <p:txBody>
          <a:bodyPr/>
          <a:lstStyle>
            <a:lvl1pPr>
              <a:defRPr>
                <a:solidFill>
                  <a:srgbClr val="C00000"/>
                </a:solidFill>
              </a:defRPr>
            </a:lvl1pPr>
          </a:lstStyle>
          <a:p>
            <a:r>
              <a:rPr lang="sv-SE" smtClean="0"/>
              <a:t>Ingeniería de Software I</a:t>
            </a:r>
            <a:endParaRPr lang="es-ES" dirty="0"/>
          </a:p>
        </p:txBody>
      </p:sp>
      <p:sp>
        <p:nvSpPr>
          <p:cNvPr id="9" name="Slide Number Placeholder 13"/>
          <p:cNvSpPr>
            <a:spLocks noGrp="1"/>
          </p:cNvSpPr>
          <p:nvPr>
            <p:ph type="sldNum" sz="quarter" idx="12"/>
          </p:nvPr>
        </p:nvSpPr>
        <p:spPr/>
        <p:txBody>
          <a:bodyPr/>
          <a:lstStyle>
            <a:lvl1pPr>
              <a:defRPr smtClean="0">
                <a:solidFill>
                  <a:schemeClr val="accent6">
                    <a:alpha val="25000"/>
                  </a:schemeClr>
                </a:solidFill>
              </a:defRPr>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405606636"/>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número de diapositiva"/>
          <p:cNvSpPr>
            <a:spLocks noGrp="1"/>
          </p:cNvSpPr>
          <p:nvPr>
            <p:ph type="sldNum" sz="quarter" idx="10"/>
          </p:nvPr>
        </p:nvSpPr>
        <p:spPr/>
        <p:txBody>
          <a:bodyPr/>
          <a:lstStyle>
            <a:lvl1pPr>
              <a:defRPr sz="5400" smtClean="0"/>
            </a:lvl1pPr>
          </a:lstStyle>
          <a:p>
            <a:fld id="{9309AEDA-1D6C-44D3-8BB0-A178BBA71291}" type="slidenum">
              <a:rPr lang="es-ES" smtClean="0"/>
              <a:pPr/>
              <a:t>‹Nº›</a:t>
            </a:fld>
            <a:endParaRPr lang="es-ES" dirty="0"/>
          </a:p>
        </p:txBody>
      </p:sp>
      <p:sp>
        <p:nvSpPr>
          <p:cNvPr id="4" name="3 Marcador de fecha"/>
          <p:cNvSpPr>
            <a:spLocks noGrp="1"/>
          </p:cNvSpPr>
          <p:nvPr>
            <p:ph type="dt" sz="half" idx="11"/>
          </p:nvPr>
        </p:nvSpPr>
        <p:spPr/>
        <p:txBody>
          <a:bodyPr/>
          <a:lstStyle>
            <a:lvl1pPr>
              <a:defRPr/>
            </a:lvl1pPr>
          </a:lstStyle>
          <a:p>
            <a:r>
              <a:rPr lang="es-AR" smtClean="0"/>
              <a:t>2018</a:t>
            </a:r>
            <a:endParaRPr lang="es-ES" dirty="0"/>
          </a:p>
        </p:txBody>
      </p:sp>
      <p:sp>
        <p:nvSpPr>
          <p:cNvPr id="5" name="4 Marcador de pie de página"/>
          <p:cNvSpPr>
            <a:spLocks noGrp="1"/>
          </p:cNvSpPr>
          <p:nvPr>
            <p:ph type="ftr" sz="quarter" idx="12"/>
          </p:nvPr>
        </p:nvSpPr>
        <p:spPr/>
        <p:txBody>
          <a:bodyPr/>
          <a:lstStyle>
            <a:lvl1pPr>
              <a:defRPr/>
            </a:lvl1pPr>
          </a:lstStyle>
          <a:p>
            <a:r>
              <a:rPr lang="sv-SE" smtClean="0"/>
              <a:t>Ingeniería de Software I</a:t>
            </a:r>
            <a:endParaRPr lang="es-ES" dirty="0"/>
          </a:p>
        </p:txBody>
      </p:sp>
    </p:spTree>
    <p:extLst>
      <p:ext uri="{BB962C8B-B14F-4D97-AF65-F5344CB8AC3E}">
        <p14:creationId xmlns:p14="http://schemas.microsoft.com/office/powerpoint/2010/main" val="2627160800"/>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cSld name="Título">
    <p:spTree>
      <p:nvGrpSpPr>
        <p:cNvPr id="1" name=""/>
        <p:cNvGrpSpPr/>
        <p:nvPr/>
      </p:nvGrpSpPr>
      <p:grpSpPr>
        <a:xfrm>
          <a:off x="0" y="0"/>
          <a:ext cx="0" cy="0"/>
          <a:chOff x="0" y="0"/>
          <a:chExt cx="0" cy="0"/>
        </a:xfrm>
      </p:grpSpPr>
      <p:sp>
        <p:nvSpPr>
          <p:cNvPr id="2" name="Rectangle 2"/>
          <p:cNvSpPr>
            <a:spLocks noGrp="1"/>
          </p:cNvSpPr>
          <p:nvPr>
            <p:ph type="ctrTitle"/>
          </p:nvPr>
        </p:nvSpPr>
        <p:spPr>
          <a:xfrm>
            <a:off x="304800" y="4114800"/>
            <a:ext cx="9652000" cy="533400"/>
          </a:xfrm>
          <a:noFill/>
        </p:spPr>
        <p:txBody>
          <a:bodyPr/>
          <a:lstStyle>
            <a:lvl1pPr algn="l" eaLnBrk="1" latinLnBrk="0" hangingPunct="1">
              <a:defRPr kumimoji="0" lang="es-ES" sz="2000" b="0" cap="all" spc="150" baseline="0">
                <a:solidFill>
                  <a:schemeClr val="bg1"/>
                </a:solidFill>
              </a:defRPr>
            </a:lvl1pPr>
            <a:extLst/>
          </a:lstStyle>
          <a:p>
            <a:r>
              <a:rPr lang="es-ES" smtClean="0"/>
              <a:t>Haga clic para modificar el estilo de título del patrón</a:t>
            </a:r>
            <a:endParaRPr/>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eaLnBrk="1" latinLnBrk="0" hangingPunct="1">
              <a:buNone/>
              <a:defRPr kumimoji="0" lang="es-ES" sz="1100" b="1">
                <a:solidFill>
                  <a:schemeClr val="accent4">
                    <a:shade val="50000"/>
                  </a:schemeClr>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r>
              <a:rPr lang="es-ES" smtClean="0"/>
              <a:t>Haga clic para modificar el estilo de subtítulo del patrón</a:t>
            </a:r>
            <a:endParaRPr lang="es-ES"/>
          </a:p>
        </p:txBody>
      </p:sp>
      <p:sp>
        <p:nvSpPr>
          <p:cNvPr id="4" name="Rectangle 15"/>
          <p:cNvSpPr>
            <a:spLocks noGrp="1"/>
          </p:cNvSpPr>
          <p:nvPr>
            <p:ph type="sldNum" sz="quarter" idx="10"/>
          </p:nvPr>
        </p:nvSpPr>
        <p:spPr>
          <a:xfrm>
            <a:off x="8636000" y="6477000"/>
            <a:ext cx="1360488" cy="304800"/>
          </a:xfrm>
        </p:spPr>
        <p:txBody>
          <a:bodyPr/>
          <a:lstStyle>
            <a:lvl1pPr>
              <a:defRPr smtClean="0"/>
            </a:lvl1pPr>
          </a:lstStyle>
          <a:p>
            <a:fld id="{9309AEDA-1D6C-44D3-8BB0-A178BBA71291}" type="slidenum">
              <a:rPr lang="es-ES" smtClean="0"/>
              <a:pPr/>
              <a:t>‹Nº›</a:t>
            </a:fld>
            <a:endParaRPr lang="es-ES" dirty="0"/>
          </a:p>
        </p:txBody>
      </p:sp>
      <p:sp>
        <p:nvSpPr>
          <p:cNvPr id="5" name="Rectangle 16"/>
          <p:cNvSpPr>
            <a:spLocks noGrp="1"/>
          </p:cNvSpPr>
          <p:nvPr>
            <p:ph type="ftr" sz="quarter" idx="11"/>
          </p:nvPr>
        </p:nvSpPr>
        <p:spPr/>
        <p:txBody>
          <a:bodyPr/>
          <a:lstStyle>
            <a:lvl1pPr>
              <a:defRPr/>
            </a:lvl1pPr>
            <a:extLst/>
          </a:lstStyle>
          <a:p>
            <a:r>
              <a:rPr lang="sv-SE" smtClean="0"/>
              <a:t>Ingeniería de Software I</a:t>
            </a:r>
            <a:endParaRPr lang="es-ES" dirty="0"/>
          </a:p>
        </p:txBody>
      </p:sp>
      <p:sp>
        <p:nvSpPr>
          <p:cNvPr id="6" name="Date Placeholder 9"/>
          <p:cNvSpPr>
            <a:spLocks noGrp="1"/>
          </p:cNvSpPr>
          <p:nvPr>
            <p:ph type="dt" sz="half" idx="12"/>
          </p:nvPr>
        </p:nvSpPr>
        <p:spPr>
          <a:xfrm>
            <a:off x="304800" y="6477000"/>
            <a:ext cx="2133600" cy="304800"/>
          </a:xfrm>
        </p:spPr>
        <p:txBody>
          <a:bodyPr anchor="ctr"/>
          <a:lstStyle>
            <a:lvl1pPr algn="l" eaLnBrk="1" latinLnBrk="0" hangingPunct="1">
              <a:defRPr kumimoji="0" lang="es-ES" dirty="0">
                <a:solidFill>
                  <a:srgbClr val="A0A0A0"/>
                </a:solidFill>
              </a:defRPr>
            </a:lvl1pPr>
            <a:extLst/>
          </a:lstStyle>
          <a:p>
            <a:r>
              <a:rPr lang="es-AR" smtClean="0"/>
              <a:t>2018</a:t>
            </a:r>
            <a:endParaRPr lang="es-ES" dirty="0"/>
          </a:p>
        </p:txBody>
      </p:sp>
    </p:spTree>
    <p:extLst>
      <p:ext uri="{BB962C8B-B14F-4D97-AF65-F5344CB8AC3E}">
        <p14:creationId xmlns:p14="http://schemas.microsoft.com/office/powerpoint/2010/main" val="2891088104"/>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7" name="6 Marcador de texto"/>
          <p:cNvSpPr>
            <a:spLocks noGrp="1"/>
          </p:cNvSpPr>
          <p:nvPr>
            <p:ph type="body" sz="quarter" idx="13"/>
          </p:nvPr>
        </p:nvSpPr>
        <p:spPr>
          <a:xfrm>
            <a:off x="335360" y="692696"/>
            <a:ext cx="10945216" cy="55446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dirty="0"/>
          </a:p>
        </p:txBody>
      </p:sp>
      <p:sp>
        <p:nvSpPr>
          <p:cNvPr id="16" name="15 Marcador de texto"/>
          <p:cNvSpPr>
            <a:spLocks noGrp="1"/>
          </p:cNvSpPr>
          <p:nvPr>
            <p:ph type="body" sz="quarter" idx="14"/>
          </p:nvPr>
        </p:nvSpPr>
        <p:spPr>
          <a:xfrm>
            <a:off x="527384" y="6309320"/>
            <a:ext cx="4190993" cy="357190"/>
          </a:xfrm>
        </p:spPr>
        <p:txBody>
          <a:bodyPr>
            <a:noAutofit/>
          </a:bodyPr>
          <a:lstStyle>
            <a:lvl1pPr>
              <a:buNone/>
              <a:defRPr sz="1400">
                <a:solidFill>
                  <a:schemeClr val="tx2"/>
                </a:solidFill>
              </a:defRPr>
            </a:lvl1pPr>
            <a:lvl2pPr>
              <a:buNone/>
              <a:defRPr sz="1400"/>
            </a:lvl2pPr>
            <a:lvl3pPr>
              <a:buNone/>
              <a:defRPr sz="1400"/>
            </a:lvl3pPr>
            <a:lvl4pPr>
              <a:buNone/>
              <a:defRPr sz="1400"/>
            </a:lvl4pPr>
            <a:lvl5pPr>
              <a:buNone/>
              <a:defRPr sz="1400"/>
            </a:lvl5pPr>
          </a:lstStyle>
          <a:p>
            <a:pPr lvl="0"/>
            <a:r>
              <a:rPr lang="es-ES" smtClean="0"/>
              <a:t>Haga clic para modificar el estilo de texto del patrón</a:t>
            </a:r>
          </a:p>
        </p:txBody>
      </p:sp>
      <p:sp>
        <p:nvSpPr>
          <p:cNvPr id="8" name="22 Marcador de texto"/>
          <p:cNvSpPr>
            <a:spLocks noGrp="1"/>
          </p:cNvSpPr>
          <p:nvPr>
            <p:ph type="body" sz="quarter" idx="15"/>
          </p:nvPr>
        </p:nvSpPr>
        <p:spPr>
          <a:xfrm>
            <a:off x="335360" y="188640"/>
            <a:ext cx="10945216" cy="504056"/>
          </a:xfrm>
          <a:ln>
            <a:noFill/>
          </a:ln>
        </p:spPr>
        <p:txBody>
          <a:bodyPr/>
          <a:lstStyle>
            <a:lvl1pPr>
              <a:defRPr kumimoji="0" lang="es-ES" sz="2800" cap="small" spc="0" baseline="0" dirty="0" smtClean="0">
                <a:solidFill>
                  <a:schemeClr val="tx1"/>
                </a:solidFill>
                <a:latin typeface="+mj-lt"/>
                <a:ea typeface="+mj-ea"/>
                <a:cs typeface="+mj-cs"/>
              </a:defRPr>
            </a:lvl1pPr>
          </a:lstStyle>
          <a:p>
            <a:pPr lvl="0"/>
            <a:r>
              <a:rPr lang="es-ES" smtClean="0"/>
              <a:t>Haga clic para modificar el estilo de texto del patrón</a:t>
            </a:r>
          </a:p>
        </p:txBody>
      </p:sp>
      <p:sp>
        <p:nvSpPr>
          <p:cNvPr id="6" name="3 Marcador de pie de página"/>
          <p:cNvSpPr>
            <a:spLocks noGrp="1"/>
          </p:cNvSpPr>
          <p:nvPr>
            <p:ph type="ftr" sz="quarter" idx="16"/>
          </p:nvPr>
        </p:nvSpPr>
        <p:spPr>
          <a:xfrm>
            <a:off x="6672263" y="6308725"/>
            <a:ext cx="4705350" cy="365125"/>
          </a:xfrm>
        </p:spPr>
        <p:txBody>
          <a:bodyPr/>
          <a:lstStyle>
            <a:lvl1pPr>
              <a:defRPr/>
            </a:lvl1pPr>
          </a:lstStyle>
          <a:p>
            <a:r>
              <a:rPr lang="sv-SE" smtClean="0"/>
              <a:t>Ingeniería de Software I</a:t>
            </a:r>
            <a:endParaRPr lang="es-ES" dirty="0"/>
          </a:p>
        </p:txBody>
      </p:sp>
      <p:sp>
        <p:nvSpPr>
          <p:cNvPr id="9" name="4 Marcador de número de diapositiva"/>
          <p:cNvSpPr>
            <a:spLocks noGrp="1"/>
          </p:cNvSpPr>
          <p:nvPr>
            <p:ph type="sldNum" sz="quarter" idx="17"/>
          </p:nvPr>
        </p:nvSpPr>
        <p:spPr/>
        <p:txBody>
          <a:bodyPr/>
          <a:lstStyle>
            <a:lvl1pPr>
              <a:defRPr smtClean="0"/>
            </a:lvl1pPr>
          </a:lstStyle>
          <a:p>
            <a:fld id="{9309AEDA-1D6C-44D3-8BB0-A178BBA71291}" type="slidenum">
              <a:rPr lang="es-ES" smtClean="0"/>
              <a:pPr/>
              <a:t>‹Nº›</a:t>
            </a:fld>
            <a:endParaRPr lang="es-ES" dirty="0"/>
          </a:p>
        </p:txBody>
      </p:sp>
      <p:sp>
        <p:nvSpPr>
          <p:cNvPr id="10" name="10 Marcador de fecha"/>
          <p:cNvSpPr>
            <a:spLocks noGrp="1"/>
          </p:cNvSpPr>
          <p:nvPr>
            <p:ph type="dt" sz="half" idx="18"/>
          </p:nvPr>
        </p:nvSpPr>
        <p:spPr/>
        <p:txBody>
          <a:bodyPr/>
          <a:lstStyle>
            <a:lvl1pPr>
              <a:defRPr/>
            </a:lvl1pPr>
          </a:lstStyle>
          <a:p>
            <a:r>
              <a:rPr lang="es-AR" smtClean="0"/>
              <a:t>2018</a:t>
            </a:r>
            <a:endParaRPr lang="es-ES" dirty="0"/>
          </a:p>
        </p:txBody>
      </p:sp>
    </p:spTree>
    <p:extLst>
      <p:ext uri="{BB962C8B-B14F-4D97-AF65-F5344CB8AC3E}">
        <p14:creationId xmlns:p14="http://schemas.microsoft.com/office/powerpoint/2010/main" val="40159894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0" name="Rectángulo 9"/>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contenido 2"/>
          <p:cNvSpPr>
            <a:spLocks noGrp="1"/>
          </p:cNvSpPr>
          <p:nvPr>
            <p:ph idx="1"/>
          </p:nvPr>
        </p:nvSpPr>
        <p:spPr>
          <a:xfrm>
            <a:off x="4685847" y="2336875"/>
            <a:ext cx="5608336" cy="359931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p:cNvSpPr>
            <a:spLocks noGrp="1"/>
          </p:cNvSpPr>
          <p:nvPr>
            <p:ph type="body" sz="half" idx="2"/>
          </p:nvPr>
        </p:nvSpPr>
        <p:spPr>
          <a:xfrm>
            <a:off x="680322" y="2336874"/>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dirty="0"/>
          </a:p>
        </p:txBody>
      </p:sp>
      <p:sp>
        <p:nvSpPr>
          <p:cNvPr id="7" name="Marcador de posición de número de diapositiva 6"/>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14184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ítulo y objetos">
    <p:spTree>
      <p:nvGrpSpPr>
        <p:cNvPr id="1" name=""/>
        <p:cNvGrpSpPr/>
        <p:nvPr/>
      </p:nvGrpSpPr>
      <p:grpSpPr>
        <a:xfrm>
          <a:off x="0" y="0"/>
          <a:ext cx="0" cy="0"/>
          <a:chOff x="0" y="0"/>
          <a:chExt cx="0" cy="0"/>
        </a:xfrm>
      </p:grpSpPr>
      <p:sp>
        <p:nvSpPr>
          <p:cNvPr id="8" name="7 Marcador de contenido"/>
          <p:cNvSpPr>
            <a:spLocks noGrp="1"/>
          </p:cNvSpPr>
          <p:nvPr>
            <p:ph sz="quarter" idx="1"/>
          </p:nvPr>
        </p:nvSpPr>
        <p:spPr>
          <a:xfrm>
            <a:off x="335360" y="692696"/>
            <a:ext cx="10945216" cy="54006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4" name="13 Título"/>
          <p:cNvSpPr>
            <a:spLocks noGrp="1"/>
          </p:cNvSpPr>
          <p:nvPr>
            <p:ph type="title"/>
          </p:nvPr>
        </p:nvSpPr>
        <p:spPr/>
        <p:txBody>
          <a:bodyPr/>
          <a:lstStyle/>
          <a:p>
            <a:r>
              <a:rPr lang="es-ES" smtClean="0"/>
              <a:t>Haga clic para modificar el estilo de título del patrón</a:t>
            </a:r>
            <a:endParaRPr lang="es-ES" dirty="0"/>
          </a:p>
        </p:txBody>
      </p:sp>
      <p:sp>
        <p:nvSpPr>
          <p:cNvPr id="23" name="22 Marcador de texto"/>
          <p:cNvSpPr>
            <a:spLocks noGrp="1"/>
          </p:cNvSpPr>
          <p:nvPr>
            <p:ph type="body" sz="quarter" idx="13"/>
          </p:nvPr>
        </p:nvSpPr>
        <p:spPr>
          <a:xfrm>
            <a:off x="335360" y="188640"/>
            <a:ext cx="10945216" cy="504056"/>
          </a:xfrm>
          <a:ln>
            <a:noFill/>
          </a:ln>
        </p:spPr>
        <p:txBody>
          <a:bodyPr/>
          <a:lstStyle>
            <a:lvl1pPr>
              <a:defRPr kumimoji="0" lang="es-ES" sz="2800" cap="small" spc="0" baseline="0" dirty="0" smtClean="0">
                <a:solidFill>
                  <a:schemeClr val="tx1"/>
                </a:solidFill>
                <a:latin typeface="+mj-lt"/>
                <a:ea typeface="+mj-ea"/>
                <a:cs typeface="+mj-cs"/>
              </a:defRPr>
            </a:lvl1pPr>
          </a:lstStyle>
          <a:p>
            <a:pPr lvl="0"/>
            <a:r>
              <a:rPr lang="es-ES" smtClean="0"/>
              <a:t>Haga clic para modificar el estilo de texto del patrón</a:t>
            </a:r>
          </a:p>
        </p:txBody>
      </p:sp>
      <p:sp>
        <p:nvSpPr>
          <p:cNvPr id="5" name="4 Marcador de pie de página"/>
          <p:cNvSpPr>
            <a:spLocks noGrp="1"/>
          </p:cNvSpPr>
          <p:nvPr>
            <p:ph type="ftr" sz="quarter" idx="14"/>
          </p:nvPr>
        </p:nvSpPr>
        <p:spPr/>
        <p:txBody>
          <a:bodyPr/>
          <a:lstStyle>
            <a:lvl1pPr>
              <a:defRPr/>
            </a:lvl1pPr>
          </a:lstStyle>
          <a:p>
            <a:r>
              <a:rPr lang="sv-SE" smtClean="0"/>
              <a:t>Ingeniería de Software I</a:t>
            </a:r>
            <a:endParaRPr lang="es-ES" dirty="0"/>
          </a:p>
        </p:txBody>
      </p:sp>
      <p:sp>
        <p:nvSpPr>
          <p:cNvPr id="6" name="5 Marcador de número de diapositiva"/>
          <p:cNvSpPr>
            <a:spLocks noGrp="1"/>
          </p:cNvSpPr>
          <p:nvPr>
            <p:ph type="sldNum" sz="quarter" idx="15"/>
          </p:nvPr>
        </p:nvSpPr>
        <p:spPr/>
        <p:txBody>
          <a:bodyPr/>
          <a:lstStyle>
            <a:lvl1pPr>
              <a:defRPr smtClean="0"/>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289794928"/>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7" name="6 Marcador de texto"/>
          <p:cNvSpPr>
            <a:spLocks noGrp="1"/>
          </p:cNvSpPr>
          <p:nvPr>
            <p:ph type="body" sz="quarter" idx="13"/>
          </p:nvPr>
        </p:nvSpPr>
        <p:spPr>
          <a:xfrm>
            <a:off x="527381" y="260648"/>
            <a:ext cx="10858576" cy="597666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dirty="0"/>
          </a:p>
        </p:txBody>
      </p:sp>
      <p:sp>
        <p:nvSpPr>
          <p:cNvPr id="16" name="15 Marcador de texto"/>
          <p:cNvSpPr>
            <a:spLocks noGrp="1"/>
          </p:cNvSpPr>
          <p:nvPr>
            <p:ph type="body" sz="quarter" idx="14"/>
          </p:nvPr>
        </p:nvSpPr>
        <p:spPr>
          <a:xfrm>
            <a:off x="527384" y="6309320"/>
            <a:ext cx="4190993" cy="357190"/>
          </a:xfrm>
        </p:spPr>
        <p:txBody>
          <a:bodyPr>
            <a:noAutofit/>
          </a:bodyPr>
          <a:lstStyle>
            <a:lvl1pPr>
              <a:buNone/>
              <a:defRPr sz="1400">
                <a:solidFill>
                  <a:schemeClr val="tx2"/>
                </a:solidFill>
              </a:defRPr>
            </a:lvl1pPr>
            <a:lvl2pPr>
              <a:buNone/>
              <a:defRPr sz="1400"/>
            </a:lvl2pPr>
            <a:lvl3pPr>
              <a:buNone/>
              <a:defRPr sz="1400"/>
            </a:lvl3pPr>
            <a:lvl4pPr>
              <a:buNone/>
              <a:defRPr sz="1400"/>
            </a:lvl4pPr>
            <a:lvl5pPr>
              <a:buNone/>
              <a:defRPr sz="1400"/>
            </a:lvl5pPr>
          </a:lstStyle>
          <a:p>
            <a:pPr lvl="0"/>
            <a:r>
              <a:rPr lang="es-ES" smtClean="0"/>
              <a:t>Haga clic para modificar el estilo de texto del patrón</a:t>
            </a:r>
          </a:p>
        </p:txBody>
      </p:sp>
      <p:sp>
        <p:nvSpPr>
          <p:cNvPr id="5" name="3 Marcador de pie de página"/>
          <p:cNvSpPr>
            <a:spLocks noGrp="1"/>
          </p:cNvSpPr>
          <p:nvPr>
            <p:ph type="ftr" sz="quarter" idx="15"/>
          </p:nvPr>
        </p:nvSpPr>
        <p:spPr>
          <a:xfrm>
            <a:off x="6672263" y="6308725"/>
            <a:ext cx="4705350" cy="365125"/>
          </a:xfrm>
        </p:spPr>
        <p:txBody>
          <a:bodyPr/>
          <a:lstStyle>
            <a:lvl1pPr>
              <a:defRPr/>
            </a:lvl1pPr>
          </a:lstStyle>
          <a:p>
            <a:r>
              <a:rPr lang="sv-SE" smtClean="0"/>
              <a:t>Ingeniería de Software I</a:t>
            </a:r>
            <a:endParaRPr lang="es-ES" dirty="0"/>
          </a:p>
        </p:txBody>
      </p:sp>
      <p:sp>
        <p:nvSpPr>
          <p:cNvPr id="6" name="4 Marcador de número de diapositiva"/>
          <p:cNvSpPr>
            <a:spLocks noGrp="1"/>
          </p:cNvSpPr>
          <p:nvPr>
            <p:ph type="sldNum" sz="quarter" idx="16"/>
          </p:nvPr>
        </p:nvSpPr>
        <p:spPr/>
        <p:txBody>
          <a:bodyPr/>
          <a:lstStyle>
            <a:lvl1pPr>
              <a:defRPr smtClean="0">
                <a:solidFill>
                  <a:schemeClr val="bg1"/>
                </a:solidFill>
              </a:defRPr>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642195618"/>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Encabezado de sección">
    <p:spTree>
      <p:nvGrpSpPr>
        <p:cNvPr id="1" name=""/>
        <p:cNvGrpSpPr/>
        <p:nvPr/>
      </p:nvGrpSpPr>
      <p:grpSpPr>
        <a:xfrm>
          <a:off x="0" y="0"/>
          <a:ext cx="0" cy="0"/>
          <a:chOff x="0" y="0"/>
          <a:chExt cx="0" cy="0"/>
        </a:xfrm>
      </p:grpSpPr>
      <p:sp>
        <p:nvSpPr>
          <p:cNvPr id="3" name="Rectangle 8"/>
          <p:cNvSpPr/>
          <p:nvPr/>
        </p:nvSpPr>
        <p:spPr>
          <a:xfrm>
            <a:off x="0" y="4038600"/>
            <a:ext cx="12192000" cy="6096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s-ES"/>
          </a:p>
        </p:txBody>
      </p:sp>
      <p:sp>
        <p:nvSpPr>
          <p:cNvPr id="4" name="Rectangle 10"/>
          <p:cNvSpPr/>
          <p:nvPr/>
        </p:nvSpPr>
        <p:spPr>
          <a:xfrm>
            <a:off x="0" y="4646613"/>
            <a:ext cx="12192000" cy="26987"/>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s-ES"/>
          </a:p>
        </p:txBody>
      </p:sp>
      <p:sp>
        <p:nvSpPr>
          <p:cNvPr id="14" name="Title 13"/>
          <p:cNvSpPr>
            <a:spLocks noGrp="1"/>
          </p:cNvSpPr>
          <p:nvPr>
            <p:ph type="ctrTitle"/>
          </p:nvPr>
        </p:nvSpPr>
        <p:spPr>
          <a:xfrm>
            <a:off x="304800" y="4114800"/>
            <a:ext cx="9652000" cy="533400"/>
          </a:xfrm>
          <a:noFill/>
        </p:spPr>
        <p:txBody>
          <a:bodyPr/>
          <a:lstStyle>
            <a:lvl1pPr algn="l" eaLnBrk="1" latinLnBrk="0" hangingPunct="1">
              <a:defRPr kumimoji="0" lang="es-ES" sz="2000" b="0" cap="all" spc="150" baseline="0">
                <a:solidFill>
                  <a:schemeClr val="bg1"/>
                </a:solidFill>
              </a:defRPr>
            </a:lvl1pPr>
            <a:extLst/>
          </a:lstStyle>
          <a:p>
            <a:r>
              <a:rPr lang="es-ES" smtClean="0"/>
              <a:t>Haga clic para modificar el estilo de título del patrón</a:t>
            </a:r>
            <a:endParaRPr lang="es-ES"/>
          </a:p>
        </p:txBody>
      </p:sp>
      <p:sp>
        <p:nvSpPr>
          <p:cNvPr id="5" name="Rectangle 3"/>
          <p:cNvSpPr>
            <a:spLocks noGrp="1"/>
          </p:cNvSpPr>
          <p:nvPr>
            <p:ph type="dt" sz="half" idx="10"/>
          </p:nvPr>
        </p:nvSpPr>
        <p:spPr>
          <a:xfrm>
            <a:off x="304800" y="6477000"/>
            <a:ext cx="2133600" cy="304800"/>
          </a:xfrm>
        </p:spPr>
        <p:txBody>
          <a:bodyPr anchor="ctr"/>
          <a:lstStyle>
            <a:lvl1pPr algn="l" eaLnBrk="1" latinLnBrk="0" hangingPunct="1">
              <a:defRPr kumimoji="0" lang="es-ES" dirty="0">
                <a:solidFill>
                  <a:srgbClr val="A0A0A0"/>
                </a:solidFill>
              </a:defRPr>
            </a:lvl1pPr>
            <a:extLst/>
          </a:lstStyle>
          <a:p>
            <a:r>
              <a:rPr lang="es-AR" smtClean="0"/>
              <a:t>2018</a:t>
            </a:r>
            <a:endParaRPr lang="es-ES" dirty="0"/>
          </a:p>
        </p:txBody>
      </p:sp>
      <p:sp>
        <p:nvSpPr>
          <p:cNvPr id="6" name="Rectangle 4"/>
          <p:cNvSpPr>
            <a:spLocks noGrp="1"/>
          </p:cNvSpPr>
          <p:nvPr>
            <p:ph type="ftr" sz="quarter" idx="11"/>
          </p:nvPr>
        </p:nvSpPr>
        <p:spPr/>
        <p:txBody>
          <a:bodyPr/>
          <a:lstStyle>
            <a:lvl1pPr eaLnBrk="1" latinLnBrk="0" hangingPunct="1">
              <a:defRPr kumimoji="0" lang="es-ES">
                <a:solidFill>
                  <a:schemeClr val="bg1"/>
                </a:solidFill>
              </a:defRPr>
            </a:lvl1pPr>
            <a:extLst/>
          </a:lstStyle>
          <a:p>
            <a:r>
              <a:rPr lang="sv-SE" smtClean="0"/>
              <a:t>Ingeniería de Software I</a:t>
            </a:r>
            <a:endParaRPr lang="es-ES" dirty="0"/>
          </a:p>
        </p:txBody>
      </p:sp>
      <p:sp>
        <p:nvSpPr>
          <p:cNvPr id="7" name="Slide Number Placeholder 12"/>
          <p:cNvSpPr>
            <a:spLocks noGrp="1"/>
          </p:cNvSpPr>
          <p:nvPr>
            <p:ph type="sldNum" sz="quarter" idx="12"/>
          </p:nvPr>
        </p:nvSpPr>
        <p:spPr>
          <a:xfrm>
            <a:off x="8636000" y="6477000"/>
            <a:ext cx="1360488" cy="304800"/>
          </a:xfrm>
        </p:spPr>
        <p:txBody>
          <a:bodyPr/>
          <a:lstStyle>
            <a:lvl1pPr>
              <a:defRPr smtClean="0"/>
            </a:lvl1pPr>
            <a:extLst/>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92935611"/>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8" name="7 Marcador de contenido"/>
          <p:cNvSpPr>
            <a:spLocks noGrp="1"/>
          </p:cNvSpPr>
          <p:nvPr>
            <p:ph sz="quarter" idx="1"/>
          </p:nvPr>
        </p:nvSpPr>
        <p:spPr>
          <a:xfrm>
            <a:off x="335360" y="268992"/>
            <a:ext cx="10972800" cy="582430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4 Marcador de pie de página"/>
          <p:cNvSpPr>
            <a:spLocks noGrp="1"/>
          </p:cNvSpPr>
          <p:nvPr>
            <p:ph type="ftr" sz="quarter" idx="10"/>
          </p:nvPr>
        </p:nvSpPr>
        <p:spPr/>
        <p:txBody>
          <a:bodyPr/>
          <a:lstStyle>
            <a:lvl1pPr>
              <a:defRPr/>
            </a:lvl1pPr>
          </a:lstStyle>
          <a:p>
            <a:r>
              <a:rPr lang="sv-SE" smtClean="0"/>
              <a:t>Ingeniería de Software I</a:t>
            </a:r>
            <a:endParaRPr lang="es-ES"/>
          </a:p>
        </p:txBody>
      </p:sp>
      <p:sp>
        <p:nvSpPr>
          <p:cNvPr id="5" name="5 Marcador de número de diapositiva"/>
          <p:cNvSpPr>
            <a:spLocks noGrp="1"/>
          </p:cNvSpPr>
          <p:nvPr>
            <p:ph type="sldNum" sz="quarter" idx="11"/>
          </p:nvPr>
        </p:nvSpPr>
        <p:spPr/>
        <p:txBody>
          <a:bodyPr/>
          <a:lstStyle>
            <a:lvl1pPr>
              <a:defRPr smtClean="0"/>
            </a:lvl1pPr>
          </a:lstStyle>
          <a:p>
            <a:fld id="{6D22F896-40B5-4ADD-8801-0D06FADFA095}" type="slidenum">
              <a:rPr lang="es-AR" smtClean="0"/>
              <a:pPr/>
              <a:t>‹Nº›</a:t>
            </a:fld>
            <a:endParaRPr lang="es-AR"/>
          </a:p>
        </p:txBody>
      </p:sp>
    </p:spTree>
    <p:extLst>
      <p:ext uri="{BB962C8B-B14F-4D97-AF65-F5344CB8AC3E}">
        <p14:creationId xmlns:p14="http://schemas.microsoft.com/office/powerpoint/2010/main" val="1057553635"/>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cSld name="1_Dos objetos">
    <p:bg>
      <p:bgPr>
        <a:solidFill>
          <a:srgbClr val="3F3F3F"/>
        </a:solidFill>
        <a:effectLst/>
      </p:bgPr>
    </p:bg>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8" name="7 Título"/>
          <p:cNvSpPr>
            <a:spLocks noGrp="1"/>
          </p:cNvSpPr>
          <p:nvPr>
            <p:ph type="title"/>
          </p:nvPr>
        </p:nvSpPr>
        <p:spPr/>
        <p:txBody>
          <a:bodyPr/>
          <a:lstStyle/>
          <a:p>
            <a:r>
              <a:rPr lang="es-ES" smtClean="0"/>
              <a:t>Haga clic para modificar el estilo de título del patrón</a:t>
            </a:r>
            <a:endParaRPr lang="en-US"/>
          </a:p>
        </p:txBody>
      </p:sp>
      <p:sp>
        <p:nvSpPr>
          <p:cNvPr id="5" name="4 Marcador de fecha"/>
          <p:cNvSpPr>
            <a:spLocks noGrp="1"/>
          </p:cNvSpPr>
          <p:nvPr>
            <p:ph type="dt" sz="half" idx="10"/>
          </p:nvPr>
        </p:nvSpPr>
        <p:spPr/>
        <p:txBody>
          <a:bodyPr/>
          <a:lstStyle>
            <a:lvl1pPr>
              <a:defRPr/>
            </a:lvl1pPr>
          </a:lstStyle>
          <a:p>
            <a:r>
              <a:rPr lang="es-AR" smtClean="0"/>
              <a:t>2018</a:t>
            </a:r>
            <a:endParaRPr lang="es-AR"/>
          </a:p>
        </p:txBody>
      </p:sp>
      <p:sp>
        <p:nvSpPr>
          <p:cNvPr id="6" name="5 Marcador de pie de página"/>
          <p:cNvSpPr>
            <a:spLocks noGrp="1"/>
          </p:cNvSpPr>
          <p:nvPr>
            <p:ph type="ftr" sz="quarter" idx="11"/>
          </p:nvPr>
        </p:nvSpPr>
        <p:spPr/>
        <p:txBody>
          <a:bodyPr/>
          <a:lstStyle>
            <a:lvl1pPr>
              <a:defRPr/>
            </a:lvl1pPr>
          </a:lstStyle>
          <a:p>
            <a:r>
              <a:rPr lang="sv-SE" smtClean="0"/>
              <a:t>Ingeniería de Software I</a:t>
            </a:r>
            <a:endParaRPr lang="es-ES"/>
          </a:p>
        </p:txBody>
      </p:sp>
      <p:sp>
        <p:nvSpPr>
          <p:cNvPr id="7" name="6 Marcador de número de diapositiva"/>
          <p:cNvSpPr>
            <a:spLocks noGrp="1"/>
          </p:cNvSpPr>
          <p:nvPr>
            <p:ph type="sldNum" sz="quarter" idx="12"/>
          </p:nvPr>
        </p:nvSpPr>
        <p:spPr/>
        <p:txBody>
          <a:bodyPr/>
          <a:lstStyle>
            <a:lvl1pPr>
              <a:defRPr/>
            </a:lvl1pPr>
          </a:lstStyle>
          <a:p>
            <a:fld id="{6D22F896-40B5-4ADD-8801-0D06FADFA095}" type="slidenum">
              <a:rPr lang="es-AR" smtClean="0"/>
              <a:pPr/>
              <a:t>‹Nº›</a:t>
            </a:fld>
            <a:endParaRPr lang="es-AR"/>
          </a:p>
        </p:txBody>
      </p:sp>
    </p:spTree>
    <p:extLst>
      <p:ext uri="{BB962C8B-B14F-4D97-AF65-F5344CB8AC3E}">
        <p14:creationId xmlns:p14="http://schemas.microsoft.com/office/powerpoint/2010/main" val="2406589132"/>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
        <p:nvSpPr>
          <p:cNvPr id="2"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5"/>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p:cNvSpPr>
            <a:spLocks noGrp="1"/>
          </p:cNvSpPr>
          <p:nvPr>
            <p:ph type="dt" sz="half" idx="10"/>
          </p:nvPr>
        </p:nvSpPr>
        <p:spPr/>
        <p:txBody>
          <a:bodyPr/>
          <a:lstStyle>
            <a:lvl1pPr>
              <a:defRPr/>
            </a:lvl1pPr>
          </a:lstStyle>
          <a:p>
            <a:r>
              <a:rPr lang="es-AR" smtClean="0"/>
              <a:t>2018</a:t>
            </a:r>
            <a:endParaRPr lang="es-ES"/>
          </a:p>
        </p:txBody>
      </p:sp>
      <p:sp>
        <p:nvSpPr>
          <p:cNvPr id="5" name="Footer Placeholder 7"/>
          <p:cNvSpPr>
            <a:spLocks noGrp="1"/>
          </p:cNvSpPr>
          <p:nvPr>
            <p:ph type="ftr" sz="quarter" idx="11"/>
          </p:nvPr>
        </p:nvSpPr>
        <p:spPr/>
        <p:txBody>
          <a:bodyPr/>
          <a:lstStyle>
            <a:lvl1pPr>
              <a:defRPr>
                <a:solidFill>
                  <a:srgbClr val="FFFFFF"/>
                </a:solidFill>
              </a:defRPr>
            </a:lvl1pPr>
          </a:lstStyle>
          <a:p>
            <a:r>
              <a:rPr lang="sv-SE" smtClean="0"/>
              <a:t>Ingeniería de Software I</a:t>
            </a:r>
            <a:endParaRPr lang="es-ES"/>
          </a:p>
        </p:txBody>
      </p:sp>
      <p:sp>
        <p:nvSpPr>
          <p:cNvPr id="6" name="Slide Number Placeholder 8"/>
          <p:cNvSpPr>
            <a:spLocks noGrp="1"/>
          </p:cNvSpPr>
          <p:nvPr>
            <p:ph type="sldNum" sz="quarter" idx="12"/>
          </p:nvPr>
        </p:nvSpPr>
        <p:spPr/>
        <p:txBody>
          <a:bodyPr/>
          <a:lstStyle>
            <a:lvl1pPr>
              <a:defRPr/>
            </a:lvl1pPr>
          </a:lstStyle>
          <a:p>
            <a:fld id="{1FBA8592-A6F7-42BC-86CF-9E17C70547D3}" type="slidenum">
              <a:rPr lang="es-ES" smtClean="0"/>
              <a:pPr/>
              <a:t>‹Nº›</a:t>
            </a:fld>
            <a:endParaRPr lang="es-ES"/>
          </a:p>
        </p:txBody>
      </p:sp>
    </p:spTree>
    <p:extLst>
      <p:ext uri="{BB962C8B-B14F-4D97-AF65-F5344CB8AC3E}">
        <p14:creationId xmlns:p14="http://schemas.microsoft.com/office/powerpoint/2010/main" val="16592613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r>
              <a:rPr lang="es-AR" smtClean="0"/>
              <a:t>2018</a:t>
            </a:r>
            <a:endParaRPr lang="es-ES"/>
          </a:p>
        </p:txBody>
      </p:sp>
      <p:sp>
        <p:nvSpPr>
          <p:cNvPr id="4" name="Footer Placeholder 3"/>
          <p:cNvSpPr>
            <a:spLocks noGrp="1"/>
          </p:cNvSpPr>
          <p:nvPr>
            <p:ph type="ftr" sz="quarter" idx="11"/>
          </p:nvPr>
        </p:nvSpPr>
        <p:spPr/>
        <p:txBody>
          <a:bodyPr/>
          <a:lstStyle/>
          <a:p>
            <a:r>
              <a:rPr lang="sv-SE" smtClean="0"/>
              <a:t>Ingeniería de Software I</a:t>
            </a:r>
            <a:endParaRPr lang="es-ES"/>
          </a:p>
        </p:txBody>
      </p:sp>
      <p:sp>
        <p:nvSpPr>
          <p:cNvPr id="5" name="Slide Number Placeholder 4"/>
          <p:cNvSpPr>
            <a:spLocks noGrp="1"/>
          </p:cNvSpPr>
          <p:nvPr>
            <p:ph type="sldNum" sz="quarter" idx="12"/>
          </p:nvPr>
        </p:nvSpPr>
        <p:spPr/>
        <p:txBody>
          <a:bodyPr/>
          <a:lstStyle/>
          <a:p>
            <a:fld id="{1FBA8592-A6F7-42BC-86CF-9E17C70547D3}" type="slidenum">
              <a:rPr lang="es-ES" smtClean="0"/>
              <a:pPr/>
              <a:t>‹Nº›</a:t>
            </a:fld>
            <a:endParaRPr lang="es-E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smtClean="0"/>
              <a:t>Haga Clic Para Modificar El Estilo De Título Del Patrón</a:t>
            </a:r>
            <a:endParaRPr lang="es-ES" dirty="0"/>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pPr>
              <a:defRPr/>
            </a:pPr>
            <a:fld id="{DDDB8A13-BBB4-4BDB-951D-2F728A4AF88F}" type="slidenum">
              <a:rPr lang="es-AR" smtClean="0"/>
              <a:pPr>
                <a:defRPr/>
              </a:pPr>
              <a:t>‹Nº›</a:t>
            </a:fld>
            <a:endParaRPr lang="es-AR" dirty="0"/>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tx1">
                    <a:tint val="75000"/>
                    <a:alpha val="60000"/>
                  </a:schemeClr>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smtClean="0"/>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smtClean="0"/>
              <a:t> Haga clic para modificar el estilo de texto del patrón</a:t>
            </a:r>
          </a:p>
          <a:p>
            <a:pPr lvl="1"/>
            <a:r>
              <a:rPr lang="es-ES" dirty="0" smtClean="0"/>
              <a:t> Segundo nivel</a:t>
            </a:r>
          </a:p>
          <a:p>
            <a:pPr lvl="2"/>
            <a:r>
              <a:rPr lang="es-ES" dirty="0" smtClean="0"/>
              <a:t> Tercer nivel</a:t>
            </a:r>
          </a:p>
          <a:p>
            <a:pPr lvl="3"/>
            <a:r>
              <a:rPr lang="es-ES" dirty="0" smtClean="0"/>
              <a:t> Cuarto nivel</a:t>
            </a:r>
          </a:p>
          <a:p>
            <a:pPr lvl="4"/>
            <a:r>
              <a:rPr lang="es-ES" dirty="0" smtClean="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bg1">
                    <a:lumMod val="75000"/>
                  </a:schemeClr>
                </a:solidFill>
                <a:latin typeface="+mn-lt"/>
              </a:defRPr>
            </a:lvl1pPr>
          </a:lstStyle>
          <a:p>
            <a:pPr>
              <a:defRPr/>
            </a:pPr>
            <a:r>
              <a:rPr lang="es-AR" smtClean="0"/>
              <a:t>2018</a:t>
            </a:r>
            <a:endParaRPr lang="es-AR"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bg1">
                    <a:lumMod val="75000"/>
                  </a:schemeClr>
                </a:solidFill>
                <a:latin typeface="+mn-lt"/>
              </a:defRPr>
            </a:lvl1pPr>
          </a:lstStyle>
          <a:p>
            <a:pPr>
              <a:defRPr/>
            </a:pPr>
            <a:r>
              <a:rPr lang="es-AR" smtClean="0"/>
              <a:t>Ingeniería de Software I</a:t>
            </a:r>
            <a:endParaRPr lang="es-AR" dirty="0"/>
          </a:p>
        </p:txBody>
      </p:sp>
      <p:sp>
        <p:nvSpPr>
          <p:cNvPr id="14" name="17 CuadroTexto"/>
          <p:cNvSpPr txBox="1"/>
          <p:nvPr userDrawn="1"/>
        </p:nvSpPr>
        <p:spPr>
          <a:xfrm>
            <a:off x="5176313" y="6484425"/>
            <a:ext cx="662361" cy="261610"/>
          </a:xfrm>
          <a:prstGeom prst="rect">
            <a:avLst/>
          </a:prstGeom>
          <a:noFill/>
        </p:spPr>
        <p:txBody>
          <a:bodyPr wrap="square">
            <a:spAutoFit/>
          </a:bodyPr>
          <a:lstStyle/>
          <a:p>
            <a:pPr>
              <a:defRPr/>
            </a:pPr>
            <a:r>
              <a:rPr lang="es-ES" sz="1100" b="0" i="0" kern="1200" dirty="0" smtClean="0">
                <a:solidFill>
                  <a:schemeClr val="tx1">
                    <a:tint val="75000"/>
                    <a:alpha val="60000"/>
                  </a:schemeClr>
                </a:solidFill>
                <a:latin typeface="+mn-lt"/>
                <a:ea typeface="+mn-ea"/>
                <a:cs typeface="+mn-cs"/>
              </a:rPr>
              <a:t>Fuente:</a:t>
            </a:r>
            <a:endParaRPr lang="es-AR" sz="1100" dirty="0">
              <a:solidFill>
                <a:schemeClr val="bg2"/>
              </a:solidFill>
              <a:latin typeface="+mn-lt"/>
            </a:endParaRPr>
          </a:p>
        </p:txBody>
      </p:sp>
      <p:cxnSp>
        <p:nvCxnSpPr>
          <p:cNvPr id="15" name="Conector recto 12"/>
          <p:cNvCxnSpPr/>
          <p:nvPr userDrawn="1"/>
        </p:nvCxnSpPr>
        <p:spPr>
          <a:xfrm>
            <a:off x="623392"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672880"/>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2_Normal con fuente ">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623393" y="643372"/>
            <a:ext cx="10772775" cy="1129444"/>
          </a:xfrm>
          <a:ln>
            <a:noFill/>
          </a:ln>
          <a:effectLst/>
        </p:spPr>
        <p:txBody>
          <a:bodyPr>
            <a:normAutofit/>
          </a:bodyPr>
          <a:lstStyle>
            <a:lvl1pPr>
              <a:defRPr sz="3000"/>
            </a:lvl1pPr>
          </a:lstStyle>
          <a:p>
            <a:r>
              <a:rPr lang="es-ES" dirty="0" smtClean="0"/>
              <a:t>Haga Clic Para Modificar El Estilo De Título Del Patrón</a:t>
            </a:r>
            <a:endParaRPr lang="es-ES" dirty="0"/>
          </a:p>
        </p:txBody>
      </p:sp>
      <p:sp>
        <p:nvSpPr>
          <p:cNvPr id="5" name="4 Marcador de número de diapositiva"/>
          <p:cNvSpPr>
            <a:spLocks noGrp="1"/>
          </p:cNvSpPr>
          <p:nvPr>
            <p:ph type="sldNum" sz="quarter" idx="12"/>
          </p:nvPr>
        </p:nvSpPr>
        <p:spPr>
          <a:xfrm>
            <a:off x="9249399" y="2852612"/>
            <a:ext cx="2926080" cy="1048573"/>
          </a:xfrm>
          <a:ln>
            <a:noFill/>
          </a:ln>
        </p:spPr>
        <p:txBody>
          <a:bodyPr/>
          <a:lstStyle/>
          <a:p>
            <a:pPr>
              <a:defRPr/>
            </a:pPr>
            <a:fld id="{DDDB8A13-BBB4-4BDB-951D-2F728A4AF88F}" type="slidenum">
              <a:rPr lang="es-AR" smtClean="0"/>
              <a:pPr>
                <a:defRPr/>
              </a:pPr>
              <a:t>‹Nº›</a:t>
            </a:fld>
            <a:endParaRPr lang="es-AR" dirty="0"/>
          </a:p>
        </p:txBody>
      </p:sp>
      <p:sp>
        <p:nvSpPr>
          <p:cNvPr id="7" name="15 Marcador de texto"/>
          <p:cNvSpPr>
            <a:spLocks noGrp="1"/>
          </p:cNvSpPr>
          <p:nvPr>
            <p:ph type="body" sz="quarter" idx="14"/>
          </p:nvPr>
        </p:nvSpPr>
        <p:spPr>
          <a:xfrm>
            <a:off x="5951985" y="6509536"/>
            <a:ext cx="2162515" cy="305415"/>
          </a:xfrm>
        </p:spPr>
        <p:txBody>
          <a:bodyPr>
            <a:noAutofit/>
          </a:bodyPr>
          <a:lstStyle>
            <a:lvl1pPr algn="l" rtl="0" fontAlgn="base">
              <a:spcBef>
                <a:spcPct val="0"/>
              </a:spcBef>
              <a:spcAft>
                <a:spcPct val="0"/>
              </a:spcAft>
              <a:buNone/>
              <a:defRPr lang="en-US" sz="825" b="0" i="0" kern="1200" dirty="0" smtClean="0">
                <a:solidFill>
                  <a:schemeClr val="tx1">
                    <a:tint val="75000"/>
                    <a:alpha val="60000"/>
                  </a:schemeClr>
                </a:solidFill>
                <a:latin typeface="+mn-lt"/>
                <a:ea typeface="+mn-ea"/>
                <a:cs typeface="+mn-cs"/>
              </a:defRPr>
            </a:lvl1pPr>
            <a:lvl2pPr>
              <a:buNone/>
              <a:defRPr sz="1050"/>
            </a:lvl2pPr>
            <a:lvl3pPr>
              <a:buNone/>
              <a:defRPr sz="1050"/>
            </a:lvl3pPr>
            <a:lvl4pPr>
              <a:buNone/>
              <a:defRPr sz="1050"/>
            </a:lvl4pPr>
            <a:lvl5pPr>
              <a:buNone/>
              <a:defRPr sz="1050"/>
            </a:lvl5pPr>
          </a:lstStyle>
          <a:p>
            <a:pPr lvl="0"/>
            <a:r>
              <a:rPr lang="es-ES" smtClean="0"/>
              <a:t>Haga clic para modificar el estilo de texto del patrón</a:t>
            </a:r>
          </a:p>
        </p:txBody>
      </p:sp>
      <p:sp>
        <p:nvSpPr>
          <p:cNvPr id="8" name="6 Marcador de texto"/>
          <p:cNvSpPr>
            <a:spLocks noGrp="1"/>
          </p:cNvSpPr>
          <p:nvPr>
            <p:ph type="body" sz="quarter" idx="13" hasCustomPrompt="1"/>
          </p:nvPr>
        </p:nvSpPr>
        <p:spPr>
          <a:xfrm>
            <a:off x="623392" y="1902577"/>
            <a:ext cx="9793088" cy="4478753"/>
          </a:xfrm>
        </p:spPr>
        <p:txBody>
          <a:bodyPr/>
          <a:lstStyle>
            <a:lvl1pPr marL="68580" indent="-68580">
              <a:buClr>
                <a:srgbClr val="C00000"/>
              </a:buClr>
              <a:buFont typeface="Arial" panose="020B0604020202020204" pitchFamily="34" charset="0"/>
              <a:buChar char="»"/>
              <a:defRPr/>
            </a:lvl1pPr>
            <a:lvl2pPr>
              <a:defRPr/>
            </a:lvl2pPr>
            <a:lvl3pPr>
              <a:defRPr/>
            </a:lvl3pPr>
            <a:lvl4pPr>
              <a:defRPr/>
            </a:lvl4pPr>
            <a:lvl5pPr>
              <a:defRPr/>
            </a:lvl5pPr>
          </a:lstStyle>
          <a:p>
            <a:pPr lvl="0"/>
            <a:r>
              <a:rPr lang="es-ES" dirty="0" smtClean="0"/>
              <a:t> Haga clic para modificar el estilo de texto del patrón</a:t>
            </a:r>
          </a:p>
          <a:p>
            <a:pPr lvl="1"/>
            <a:r>
              <a:rPr lang="es-ES" dirty="0" smtClean="0"/>
              <a:t> Segundo nivel</a:t>
            </a:r>
          </a:p>
          <a:p>
            <a:pPr lvl="2"/>
            <a:r>
              <a:rPr lang="es-ES" dirty="0" smtClean="0"/>
              <a:t> Tercer nivel</a:t>
            </a:r>
          </a:p>
          <a:p>
            <a:pPr lvl="3"/>
            <a:r>
              <a:rPr lang="es-ES" dirty="0" smtClean="0"/>
              <a:t> Cuarto nivel</a:t>
            </a:r>
          </a:p>
          <a:p>
            <a:pPr lvl="4"/>
            <a:r>
              <a:rPr lang="es-ES" dirty="0" smtClean="0"/>
              <a:t> Quinto nivel</a:t>
            </a:r>
            <a:endParaRPr lang="es-AR" dirty="0"/>
          </a:p>
        </p:txBody>
      </p:sp>
      <p:sp>
        <p:nvSpPr>
          <p:cNvPr id="9" name="Date Placeholder 1"/>
          <p:cNvSpPr>
            <a:spLocks noGrp="1"/>
          </p:cNvSpPr>
          <p:nvPr>
            <p:ph type="dt" sz="half" idx="2"/>
          </p:nvPr>
        </p:nvSpPr>
        <p:spPr>
          <a:xfrm>
            <a:off x="2567608" y="6543221"/>
            <a:ext cx="825989" cy="256089"/>
          </a:xfrm>
          <a:prstGeom prst="rect">
            <a:avLst/>
          </a:prstGeom>
        </p:spPr>
        <p:txBody>
          <a:bodyPr/>
          <a:lstStyle>
            <a:lvl1pPr>
              <a:defRPr sz="1050">
                <a:solidFill>
                  <a:schemeClr val="bg1">
                    <a:lumMod val="75000"/>
                  </a:schemeClr>
                </a:solidFill>
                <a:latin typeface="+mn-lt"/>
              </a:defRPr>
            </a:lvl1pPr>
          </a:lstStyle>
          <a:p>
            <a:pPr>
              <a:defRPr/>
            </a:pPr>
            <a:r>
              <a:rPr lang="es-AR" smtClean="0"/>
              <a:t>2018</a:t>
            </a:r>
            <a:endParaRPr lang="es-AR" dirty="0"/>
          </a:p>
        </p:txBody>
      </p:sp>
      <p:sp>
        <p:nvSpPr>
          <p:cNvPr id="10" name="Footer Placeholder 2"/>
          <p:cNvSpPr>
            <a:spLocks noGrp="1"/>
          </p:cNvSpPr>
          <p:nvPr>
            <p:ph type="ftr" sz="quarter" idx="3"/>
          </p:nvPr>
        </p:nvSpPr>
        <p:spPr>
          <a:xfrm>
            <a:off x="168981" y="6554697"/>
            <a:ext cx="2154900" cy="213016"/>
          </a:xfrm>
          <a:prstGeom prst="rect">
            <a:avLst/>
          </a:prstGeom>
        </p:spPr>
        <p:txBody>
          <a:bodyPr/>
          <a:lstStyle>
            <a:lvl1pPr>
              <a:defRPr sz="1050">
                <a:solidFill>
                  <a:schemeClr val="bg1">
                    <a:lumMod val="75000"/>
                  </a:schemeClr>
                </a:solidFill>
                <a:latin typeface="+mn-lt"/>
              </a:defRPr>
            </a:lvl1pPr>
          </a:lstStyle>
          <a:p>
            <a:pPr>
              <a:defRPr/>
            </a:pPr>
            <a:r>
              <a:rPr lang="es-AR" smtClean="0"/>
              <a:t>Ingeniería de Software I</a:t>
            </a:r>
            <a:endParaRPr lang="es-AR" dirty="0"/>
          </a:p>
        </p:txBody>
      </p:sp>
      <p:sp>
        <p:nvSpPr>
          <p:cNvPr id="14" name="17 CuadroTexto"/>
          <p:cNvSpPr txBox="1"/>
          <p:nvPr userDrawn="1"/>
        </p:nvSpPr>
        <p:spPr>
          <a:xfrm>
            <a:off x="5176313" y="6484425"/>
            <a:ext cx="662361" cy="261610"/>
          </a:xfrm>
          <a:prstGeom prst="rect">
            <a:avLst/>
          </a:prstGeom>
          <a:noFill/>
        </p:spPr>
        <p:txBody>
          <a:bodyPr wrap="square">
            <a:spAutoFit/>
          </a:bodyPr>
          <a:lstStyle/>
          <a:p>
            <a:pPr>
              <a:defRPr/>
            </a:pPr>
            <a:r>
              <a:rPr lang="es-ES" sz="1100" b="0" i="0" kern="1200" dirty="0" smtClean="0">
                <a:solidFill>
                  <a:schemeClr val="tx1">
                    <a:tint val="75000"/>
                    <a:alpha val="60000"/>
                  </a:schemeClr>
                </a:solidFill>
                <a:latin typeface="+mn-lt"/>
                <a:ea typeface="+mn-ea"/>
                <a:cs typeface="+mn-cs"/>
              </a:rPr>
              <a:t>Fuente:</a:t>
            </a:r>
            <a:endParaRPr lang="es-AR" sz="1100" dirty="0">
              <a:solidFill>
                <a:schemeClr val="bg2"/>
              </a:solidFill>
              <a:latin typeface="+mn-lt"/>
            </a:endParaRPr>
          </a:p>
        </p:txBody>
      </p:sp>
      <p:cxnSp>
        <p:nvCxnSpPr>
          <p:cNvPr id="15" name="Conector recto 12"/>
          <p:cNvCxnSpPr/>
          <p:nvPr userDrawn="1"/>
        </p:nvCxnSpPr>
        <p:spPr>
          <a:xfrm>
            <a:off x="623392" y="1772816"/>
            <a:ext cx="107727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672880"/>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número de diapositiva"/>
          <p:cNvSpPr>
            <a:spLocks noGrp="1"/>
          </p:cNvSpPr>
          <p:nvPr>
            <p:ph type="sldNum" sz="quarter" idx="10"/>
          </p:nvPr>
        </p:nvSpPr>
        <p:spPr/>
        <p:txBody>
          <a:bodyPr/>
          <a:lstStyle>
            <a:lvl1pPr>
              <a:defRPr sz="6000"/>
            </a:lvl1pPr>
          </a:lstStyle>
          <a:p>
            <a:fld id="{9309AEDA-1D6C-44D3-8BB0-A178BBA71291}" type="slidenum">
              <a:rPr lang="es-ES" smtClean="0"/>
              <a:pPr/>
              <a:t>‹Nº›</a:t>
            </a:fld>
            <a:endParaRPr lang="es-ES" dirty="0"/>
          </a:p>
        </p:txBody>
      </p:sp>
      <p:sp>
        <p:nvSpPr>
          <p:cNvPr id="4" name="3 Marcador de fecha"/>
          <p:cNvSpPr>
            <a:spLocks noGrp="1"/>
          </p:cNvSpPr>
          <p:nvPr>
            <p:ph type="dt" sz="half" idx="11"/>
          </p:nvPr>
        </p:nvSpPr>
        <p:spPr/>
        <p:txBody>
          <a:bodyPr/>
          <a:lstStyle/>
          <a:p>
            <a:r>
              <a:rPr lang="es-AR" smtClean="0"/>
              <a:t>2018</a:t>
            </a:r>
            <a:endParaRPr lang="es-ES" dirty="0"/>
          </a:p>
        </p:txBody>
      </p:sp>
      <p:sp>
        <p:nvSpPr>
          <p:cNvPr id="5" name="4 Marcador de pie de página"/>
          <p:cNvSpPr>
            <a:spLocks noGrp="1"/>
          </p:cNvSpPr>
          <p:nvPr>
            <p:ph type="ftr" sz="quarter" idx="12"/>
          </p:nvPr>
        </p:nvSpPr>
        <p:spPr>
          <a:xfrm>
            <a:off x="168981" y="6554697"/>
            <a:ext cx="3334731" cy="303303"/>
          </a:xfrm>
        </p:spPr>
        <p:txBody>
          <a:bodyPr/>
          <a:lstStyle/>
          <a:p>
            <a:r>
              <a:rPr lang="sv-SE" smtClean="0"/>
              <a:t>Ingeniería de Software I</a:t>
            </a:r>
            <a:endParaRPr lang="es-ES"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970240"/>
            <a:ext cx="10437812" cy="321164"/>
          </a:xfrm>
          <a:prstGeom prst="rect">
            <a:avLst/>
          </a:prstGeom>
        </p:spPr>
      </p:pic>
      <p:pic>
        <p:nvPicPr>
          <p:cNvPr id="9" name="Imagen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7" y="1971234"/>
            <a:ext cx="1602997" cy="144270"/>
          </a:xfrm>
          <a:prstGeom prst="rect">
            <a:avLst/>
          </a:prstGeom>
        </p:spPr>
      </p:pic>
      <p:sp>
        <p:nvSpPr>
          <p:cNvPr id="10" name="Rectángulo 9"/>
          <p:cNvSpPr/>
          <p:nvPr/>
        </p:nvSpPr>
        <p:spPr>
          <a:xfrm>
            <a:off x="1"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8"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chor="ctr">
            <a:normAutofit/>
          </a:bodyPr>
          <a:lstStyle>
            <a:lvl1pPr latinLnBrk="0">
              <a:defRPr lang="es-ES" sz="3600"/>
            </a:lvl1pPr>
          </a:lstStyle>
          <a:p>
            <a:r>
              <a:rPr lang="es-ES"/>
              <a:t>Haga clic para modificar el estilo de título del patrón</a:t>
            </a:r>
          </a:p>
        </p:txBody>
      </p:sp>
      <p:sp>
        <p:nvSpPr>
          <p:cNvPr id="3" name="Marcador de posición de imagen 2"/>
          <p:cNvSpPr>
            <a:spLocks noGrp="1" noChangeAspect="1"/>
          </p:cNvSpPr>
          <p:nvPr>
            <p:ph type="pic" idx="1"/>
          </p:nvPr>
        </p:nvSpPr>
        <p:spPr>
          <a:xfrm>
            <a:off x="4868334" y="2336874"/>
            <a:ext cx="5425849"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r>
              <a:rPr lang="es-ES"/>
              <a:t>Haga clic en el icono para agregar una imagen</a:t>
            </a:r>
          </a:p>
        </p:txBody>
      </p:sp>
      <p:sp>
        <p:nvSpPr>
          <p:cNvPr id="4" name="Marcador de posición de texto 3"/>
          <p:cNvSpPr>
            <a:spLocks noGrp="1"/>
          </p:cNvSpPr>
          <p:nvPr>
            <p:ph type="body" sz="half" idx="2"/>
          </p:nvPr>
        </p:nvSpPr>
        <p:spPr>
          <a:xfrm>
            <a:off x="680323" y="2336875"/>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el estilo de texto del patrón</a:t>
            </a:r>
          </a:p>
        </p:txBody>
      </p:sp>
      <p:sp>
        <p:nvSpPr>
          <p:cNvPr id="5" name="Marcador de posición de fecha 4"/>
          <p:cNvSpPr>
            <a:spLocks noGrp="1"/>
          </p:cNvSpPr>
          <p:nvPr>
            <p:ph type="dt" sz="half" idx="10"/>
          </p:nvPr>
        </p:nvSpPr>
        <p:spPr/>
        <p:txBody>
          <a:bodyPr/>
          <a:lstStyle/>
          <a:p>
            <a:r>
              <a:rPr lang="es-AR" smtClean="0"/>
              <a:t>2018</a:t>
            </a:r>
            <a:endParaRPr lang="es-ES" dirty="0"/>
          </a:p>
        </p:txBody>
      </p:sp>
      <p:sp>
        <p:nvSpPr>
          <p:cNvPr id="6" name="Marcador de posición de pie de página 5"/>
          <p:cNvSpPr>
            <a:spLocks noGrp="1"/>
          </p:cNvSpPr>
          <p:nvPr>
            <p:ph type="ftr" sz="quarter" idx="11"/>
          </p:nvPr>
        </p:nvSpPr>
        <p:spPr/>
        <p:txBody>
          <a:bodyPr/>
          <a:lstStyle/>
          <a:p>
            <a:r>
              <a:rPr lang="sv-SE" smtClean="0"/>
              <a:t>Ingeniería de Software I</a:t>
            </a:r>
            <a:endParaRPr lang="es-ES" dirty="0"/>
          </a:p>
        </p:txBody>
      </p:sp>
      <p:sp>
        <p:nvSpPr>
          <p:cNvPr id="7" name="Marcador de posición de número de diapositiva 6"/>
          <p:cNvSpPr>
            <a:spLocks noGrp="1"/>
          </p:cNvSpPr>
          <p:nvPr>
            <p:ph type="sldNum" sz="quarter" idx="12"/>
          </p:nvPr>
        </p:nvSpPr>
        <p:spPr/>
        <p:txBody>
          <a:body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329570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4" name="3 Marcador de pie de página"/>
          <p:cNvSpPr>
            <a:spLocks noGrp="1"/>
          </p:cNvSpPr>
          <p:nvPr>
            <p:ph type="ftr" sz="quarter" idx="11"/>
          </p:nvPr>
        </p:nvSpPr>
        <p:spPr>
          <a:xfrm>
            <a:off x="4241629" y="6459787"/>
            <a:ext cx="5183433" cy="365125"/>
          </a:xfrm>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309AEDA-1D6C-44D3-8BB0-A178BBA71291}" type="slidenum">
              <a:rPr lang="es-ES" smtClean="0"/>
              <a:pPr/>
              <a:t>‹Nº›</a:t>
            </a:fld>
            <a:endParaRPr lang="es-ES" dirty="0"/>
          </a:p>
        </p:txBody>
      </p:sp>
      <p:sp>
        <p:nvSpPr>
          <p:cNvPr id="16" name="15 Marcador de texto"/>
          <p:cNvSpPr>
            <a:spLocks noGrp="1"/>
          </p:cNvSpPr>
          <p:nvPr>
            <p:ph type="body" sz="quarter" idx="14" hasCustomPrompt="1"/>
          </p:nvPr>
        </p:nvSpPr>
        <p:spPr>
          <a:xfrm>
            <a:off x="4433" y="6451617"/>
            <a:ext cx="4190993" cy="357190"/>
          </a:xfrm>
        </p:spPr>
        <p:txBody>
          <a:bodyPr>
            <a:noAutofit/>
          </a:bodyPr>
          <a:lstStyle>
            <a:lvl1pPr>
              <a:buNone/>
              <a:defRPr sz="1400">
                <a:solidFill>
                  <a:schemeClr val="bg1"/>
                </a:solidFill>
              </a:defRPr>
            </a:lvl1pPr>
            <a:lvl2pPr>
              <a:buNone/>
              <a:defRPr sz="1400"/>
            </a:lvl2pPr>
            <a:lvl3pPr>
              <a:buNone/>
              <a:defRPr sz="1400"/>
            </a:lvl3pPr>
            <a:lvl4pPr>
              <a:buNone/>
              <a:defRPr sz="1400"/>
            </a:lvl4pPr>
            <a:lvl5pPr>
              <a:buNone/>
              <a:defRPr sz="1400"/>
            </a:lvl5pPr>
          </a:lstStyle>
          <a:p>
            <a:pPr lvl="0"/>
            <a:r>
              <a:rPr lang="es-ES" dirty="0"/>
              <a:t>Fuente:</a:t>
            </a:r>
            <a:endParaRPr lang="es-AR" dirty="0"/>
          </a:p>
        </p:txBody>
      </p:sp>
      <p:sp>
        <p:nvSpPr>
          <p:cNvPr id="8" name="Content Placeholder 2"/>
          <p:cNvSpPr>
            <a:spLocks noGrp="1"/>
          </p:cNvSpPr>
          <p:nvPr>
            <p:ph idx="1"/>
          </p:nvPr>
        </p:nvSpPr>
        <p:spPr>
          <a:xfrm>
            <a:off x="1097279" y="1845734"/>
            <a:ext cx="10058401" cy="4023360"/>
          </a:xfrm>
        </p:spPr>
        <p:txBody>
          <a:bodyPr/>
          <a:lstStyle>
            <a:lvl1pPr>
              <a:defRPr sz="2800"/>
            </a:lvl1pPr>
            <a:lvl2pPr>
              <a:defRPr sz="2400"/>
            </a:lvl2pPr>
            <a:lvl3pPr>
              <a:defRPr sz="2000"/>
            </a:lvl3pPr>
            <a:lvl4pPr>
              <a:defRPr sz="1800"/>
            </a:lvl4pPr>
            <a:lvl5pPr>
              <a:defRPr sz="16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Tree>
    <p:extLst>
      <p:ext uri="{BB962C8B-B14F-4D97-AF65-F5344CB8AC3E}">
        <p14:creationId xmlns:p14="http://schemas.microsoft.com/office/powerpoint/2010/main" val="36117909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243388"/>
            <a:ext cx="89677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2250" y="4243388"/>
            <a:ext cx="30765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2590800"/>
            <a:ext cx="8967788" cy="165893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9112250" y="2590800"/>
            <a:ext cx="3076575" cy="16589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2" y="2733709"/>
            <a:ext cx="8144135" cy="1373070"/>
          </a:xfrm>
        </p:spPr>
        <p:txBody>
          <a:bodyPr anchor="b">
            <a:noAutofit/>
          </a:bodyPr>
          <a:lstStyle>
            <a:lvl1pPr algn="r" latinLnBrk="0">
              <a:defRPr lang="es-ES" sz="54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680322" y="4394041"/>
            <a:ext cx="8144135" cy="1117687"/>
          </a:xfrm>
        </p:spPr>
        <p:txBody>
          <a:bodyPr/>
          <a:lstStyle>
            <a:lvl1pPr marL="0" indent="0" algn="r" latinLnBrk="0">
              <a:buNone/>
              <a:defRPr lang="es-ES" sz="20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smtClean="0"/>
              <a:t>Haga clic para modificar el estilo de subtítulo del patrón</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10" name="Marcador de posición de número de diapositiva 5"/>
          <p:cNvSpPr>
            <a:spLocks noGrp="1"/>
          </p:cNvSpPr>
          <p:nvPr>
            <p:ph type="sldNum" sz="quarter" idx="12"/>
          </p:nvPr>
        </p:nvSpPr>
        <p:spPr>
          <a:xfrm>
            <a:off x="9255125" y="2749550"/>
            <a:ext cx="1171575" cy="1357313"/>
          </a:xfrm>
        </p:spPr>
        <p:txBody>
          <a:bodyPr/>
          <a:lstStyle>
            <a:lvl1pPr>
              <a:defRPr/>
            </a:lvl1pPr>
          </a:lstStyle>
          <a:p>
            <a:pPr>
              <a:defRPr/>
            </a:pPr>
            <a:fld id="{B47B2CFB-E7D9-417B-9E63-11AABC4978AC}" type="slidenum">
              <a:rPr/>
              <a:pPr>
                <a:defRPr/>
              </a:pPr>
              <a:t>‹Nº›</a:t>
            </a:fld>
            <a:endParaRPr dirty="0"/>
          </a:p>
        </p:txBody>
      </p:sp>
    </p:spTree>
    <p:extLst>
      <p:ext uri="{BB962C8B-B14F-4D97-AF65-F5344CB8AC3E}">
        <p14:creationId xmlns:p14="http://schemas.microsoft.com/office/powerpoint/2010/main" val="2100254663"/>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4" name="Imagen 14"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15"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16"/>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17"/>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posición de contenido 2"/>
          <p:cNvSpPr>
            <a:spLocks noGrp="1"/>
          </p:cNvSpPr>
          <p:nvPr>
            <p:ph idx="1"/>
          </p:nvPr>
        </p:nvSpPr>
        <p:spPr/>
        <p:txBody>
          <a:bodyPr/>
          <a:lstStyle>
            <a:lvl1pPr latinLnBrk="0">
              <a:defRPr lang="es-ES" sz="2400"/>
            </a:lvl1pPr>
            <a:lvl2pPr latinLnBrk="0">
              <a:defRPr lang="es-ES" sz="2000"/>
            </a:lvl2pPr>
            <a:lvl3pPr latinLnBrk="0">
              <a:defRPr lang="es-ES" sz="1800"/>
            </a:lvl3pPr>
            <a:lvl4pPr latinLnBrk="0">
              <a:defRPr lang="es-ES" sz="1600"/>
            </a:lvl4pPr>
            <a:lvl5pPr latinLnBrk="0">
              <a:defRPr lang="es-ES"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10" name="Marcador de posición de número de diapositiva 5"/>
          <p:cNvSpPr>
            <a:spLocks noGrp="1"/>
          </p:cNvSpPr>
          <p:nvPr>
            <p:ph type="sldNum" sz="quarter" idx="12"/>
          </p:nvPr>
        </p:nvSpPr>
        <p:spPr/>
        <p:txBody>
          <a:bodyPr/>
          <a:lstStyle>
            <a:lvl1pPr>
              <a:defRPr/>
            </a:lvl1pPr>
          </a:lstStyle>
          <a:p>
            <a:pPr>
              <a:defRPr/>
            </a:pPr>
            <a:fld id="{34549E28-85F5-4621-9028-567B69BD49F1}" type="slidenum">
              <a:rPr/>
              <a:pPr>
                <a:defRPr/>
              </a:pPr>
              <a:t>‹Nº›</a:t>
            </a:fld>
            <a:endParaRPr dirty="0"/>
          </a:p>
        </p:txBody>
      </p:sp>
    </p:spTree>
    <p:extLst>
      <p:ext uri="{BB962C8B-B14F-4D97-AF65-F5344CB8AC3E}">
        <p14:creationId xmlns:p14="http://schemas.microsoft.com/office/powerpoint/2010/main" val="4263173753"/>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4" name="Imagen 6"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086225"/>
            <a:ext cx="104378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7"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4087813"/>
            <a:ext cx="160337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8"/>
          <p:cNvSpPr/>
          <p:nvPr/>
        </p:nvSpPr>
        <p:spPr>
          <a:xfrm>
            <a:off x="0" y="2725738"/>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ángulo 9"/>
          <p:cNvSpPr/>
          <p:nvPr/>
        </p:nvSpPr>
        <p:spPr>
          <a:xfrm>
            <a:off x="10585450" y="2725738"/>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a:normAutofit/>
          </a:bodyPr>
          <a:lstStyle>
            <a:lvl1pPr algn="r" latinLnBrk="0">
              <a:defRPr lang="es-ES" sz="3600"/>
            </a:lvl1pPr>
          </a:lstStyle>
          <a:p>
            <a:r>
              <a:rPr lang="es-ES" smtClean="0"/>
              <a:t>Haga clic para modificar el estilo de título del patrón</a:t>
            </a:r>
            <a:endParaRPr lang="es-ES"/>
          </a:p>
        </p:txBody>
      </p:sp>
      <p:sp>
        <p:nvSpPr>
          <p:cNvPr id="3" name="Marcador de posición de texto 2"/>
          <p:cNvSpPr>
            <a:spLocks noGrp="1"/>
          </p:cNvSpPr>
          <p:nvPr>
            <p:ph type="body" idx="1"/>
          </p:nvPr>
        </p:nvSpPr>
        <p:spPr>
          <a:xfrm>
            <a:off x="680322" y="4232173"/>
            <a:ext cx="9613860" cy="1704017"/>
          </a:xfrm>
        </p:spPr>
        <p:txBody>
          <a:bodyPr/>
          <a:lstStyle>
            <a:lvl1pPr marL="0" indent="0" algn="r" latinLnBrk="0">
              <a:buNone/>
              <a:defRPr lang="es-ES" sz="2000">
                <a:solidFill>
                  <a:schemeClr val="tx1">
                    <a:tint val="75000"/>
                  </a:schemeClr>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smtClean="0"/>
              <a:t>Haga clic para modificar el estilo de texto del patrón</a:t>
            </a:r>
          </a:p>
        </p:txBody>
      </p:sp>
      <p:sp>
        <p:nvSpPr>
          <p:cNvPr id="8" name="Marcador de posición de fecha 3"/>
          <p:cNvSpPr>
            <a:spLocks noGrp="1"/>
          </p:cNvSpPr>
          <p:nvPr>
            <p:ph type="dt" sz="half" idx="10"/>
          </p:nvPr>
        </p:nvSpPr>
        <p:spPr/>
        <p:txBody>
          <a:bodyPr/>
          <a:lstStyle>
            <a:lvl1pPr>
              <a:defRPr/>
            </a:lvl1pPr>
          </a:lstStyle>
          <a:p>
            <a:pPr>
              <a:defRPr/>
            </a:pPr>
            <a:r>
              <a:rPr lang="es-AR" smtClean="0"/>
              <a:t>2018</a:t>
            </a:r>
            <a:endParaRPr/>
          </a:p>
        </p:txBody>
      </p:sp>
      <p:sp>
        <p:nvSpPr>
          <p:cNvPr id="9" name="Marcador de posición de pie de página 4"/>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10" name="Marcador de posición de número de diapositiva 5"/>
          <p:cNvSpPr>
            <a:spLocks noGrp="1"/>
          </p:cNvSpPr>
          <p:nvPr>
            <p:ph type="sldNum" sz="quarter" idx="12"/>
          </p:nvPr>
        </p:nvSpPr>
        <p:spPr>
          <a:xfrm>
            <a:off x="10729913" y="2870200"/>
            <a:ext cx="1154112" cy="1090613"/>
          </a:xfrm>
        </p:spPr>
        <p:txBody>
          <a:bodyPr/>
          <a:lstStyle>
            <a:lvl1pPr>
              <a:defRPr/>
            </a:lvl1pPr>
          </a:lstStyle>
          <a:p>
            <a:pPr>
              <a:defRPr/>
            </a:pPr>
            <a:fld id="{8EB8D7B0-3EDE-4BE6-9B74-FB87E3EF7621}" type="slidenum">
              <a:rPr/>
              <a:pPr>
                <a:defRPr/>
              </a:pPr>
              <a:t>‹Nº›</a:t>
            </a:fld>
            <a:endParaRPr dirty="0"/>
          </a:p>
        </p:txBody>
      </p:sp>
    </p:spTree>
    <p:extLst>
      <p:ext uri="{BB962C8B-B14F-4D97-AF65-F5344CB8AC3E}">
        <p14:creationId xmlns:p14="http://schemas.microsoft.com/office/powerpoint/2010/main" val="2918291420"/>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Dos objetos de contenido">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posición de contenido 2"/>
          <p:cNvSpPr>
            <a:spLocks noGrp="1"/>
          </p:cNvSpPr>
          <p:nvPr>
            <p:ph sz="half" idx="1"/>
          </p:nvPr>
        </p:nvSpPr>
        <p:spPr>
          <a:xfrm>
            <a:off x="680321" y="2336873"/>
            <a:ext cx="4698359"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posición de contenido 3"/>
          <p:cNvSpPr>
            <a:spLocks noGrp="1"/>
          </p:cNvSpPr>
          <p:nvPr>
            <p:ph sz="half" idx="2"/>
          </p:nvPr>
        </p:nvSpPr>
        <p:spPr>
          <a:xfrm>
            <a:off x="5594123" y="2336873"/>
            <a:ext cx="4700059"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11" name="Marcador de posición de número de diapositiva 6"/>
          <p:cNvSpPr>
            <a:spLocks noGrp="1"/>
          </p:cNvSpPr>
          <p:nvPr>
            <p:ph type="sldNum" sz="quarter" idx="12"/>
          </p:nvPr>
        </p:nvSpPr>
        <p:spPr/>
        <p:txBody>
          <a:bodyPr/>
          <a:lstStyle>
            <a:lvl1pPr>
              <a:defRPr/>
            </a:lvl1pPr>
          </a:lstStyle>
          <a:p>
            <a:pPr>
              <a:defRPr/>
            </a:pPr>
            <a:fld id="{DD73E1B2-151D-4134-9717-90615A82D8CB}" type="slidenum">
              <a:rPr/>
              <a:pPr>
                <a:defRPr/>
              </a:pPr>
              <a:t>‹Nº›</a:t>
            </a:fld>
            <a:endParaRPr dirty="0"/>
          </a:p>
        </p:txBody>
      </p:sp>
    </p:spTree>
    <p:extLst>
      <p:ext uri="{BB962C8B-B14F-4D97-AF65-F5344CB8AC3E}">
        <p14:creationId xmlns:p14="http://schemas.microsoft.com/office/powerpoint/2010/main" val="4196185987"/>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7" name="Imagen 9"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10"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ángulo 11"/>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12"/>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31"/>
            <a:ext cx="9613863" cy="1080937"/>
          </a:xfrm>
        </p:spPr>
        <p:txBody>
          <a:bodyPr/>
          <a:lstStyle/>
          <a:p>
            <a:r>
              <a:rPr lang="es-ES" smtClean="0"/>
              <a:t>Haga clic para modificar el estilo de título del patrón</a:t>
            </a:r>
            <a:endParaRPr lang="es-ES"/>
          </a:p>
        </p:txBody>
      </p:sp>
      <p:sp>
        <p:nvSpPr>
          <p:cNvPr id="3" name="Marcador de posición de texto 2"/>
          <p:cNvSpPr>
            <a:spLocks noGrp="1"/>
          </p:cNvSpPr>
          <p:nvPr>
            <p:ph type="body" idx="1"/>
          </p:nvPr>
        </p:nvSpPr>
        <p:spPr>
          <a:xfrm>
            <a:off x="906351" y="2336875"/>
            <a:ext cx="4472327" cy="69313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4" name="Marcador de posición de contenido 3"/>
          <p:cNvSpPr>
            <a:spLocks noGrp="1"/>
          </p:cNvSpPr>
          <p:nvPr>
            <p:ph sz="half" idx="2"/>
          </p:nvPr>
        </p:nvSpPr>
        <p:spPr>
          <a:xfrm>
            <a:off x="680323" y="3030010"/>
            <a:ext cx="4698355"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posición de texto 4"/>
          <p:cNvSpPr>
            <a:spLocks noGrp="1"/>
          </p:cNvSpPr>
          <p:nvPr>
            <p:ph type="body" sz="quarter" idx="3"/>
          </p:nvPr>
        </p:nvSpPr>
        <p:spPr>
          <a:xfrm>
            <a:off x="5820155" y="2336873"/>
            <a:ext cx="4474028" cy="692076"/>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smtClean="0"/>
              <a:t>Haga clic para modificar el estilo de texto del patrón</a:t>
            </a:r>
          </a:p>
        </p:txBody>
      </p:sp>
      <p:sp>
        <p:nvSpPr>
          <p:cNvPr id="6" name="Marcador de posición de contenido 5"/>
          <p:cNvSpPr>
            <a:spLocks noGrp="1"/>
          </p:cNvSpPr>
          <p:nvPr>
            <p:ph sz="quarter" idx="4"/>
          </p:nvPr>
        </p:nvSpPr>
        <p:spPr>
          <a:xfrm>
            <a:off x="5594124" y="3030010"/>
            <a:ext cx="4700059"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11" name="Marcador de posición de fecha 6"/>
          <p:cNvSpPr>
            <a:spLocks noGrp="1"/>
          </p:cNvSpPr>
          <p:nvPr>
            <p:ph type="dt" sz="half" idx="10"/>
          </p:nvPr>
        </p:nvSpPr>
        <p:spPr/>
        <p:txBody>
          <a:bodyPr/>
          <a:lstStyle>
            <a:lvl1pPr>
              <a:defRPr/>
            </a:lvl1pPr>
          </a:lstStyle>
          <a:p>
            <a:pPr>
              <a:defRPr/>
            </a:pPr>
            <a:r>
              <a:rPr lang="es-AR" smtClean="0"/>
              <a:t>2018</a:t>
            </a:r>
            <a:endParaRPr/>
          </a:p>
        </p:txBody>
      </p:sp>
      <p:sp>
        <p:nvSpPr>
          <p:cNvPr id="12" name="Marcador de posición de pie de página 7"/>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13" name="Marcador de posición de número de diapositiva 8"/>
          <p:cNvSpPr>
            <a:spLocks noGrp="1"/>
          </p:cNvSpPr>
          <p:nvPr>
            <p:ph type="sldNum" sz="quarter" idx="12"/>
          </p:nvPr>
        </p:nvSpPr>
        <p:spPr/>
        <p:txBody>
          <a:bodyPr/>
          <a:lstStyle>
            <a:lvl1pPr>
              <a:defRPr/>
            </a:lvl1pPr>
          </a:lstStyle>
          <a:p>
            <a:pPr>
              <a:defRPr/>
            </a:pPr>
            <a:fld id="{D5CD8C9D-0143-4EDC-81CE-EB7AACA32EE8}" type="slidenum">
              <a:rPr/>
              <a:pPr>
                <a:defRPr/>
              </a:pPr>
              <a:t>‹Nº›</a:t>
            </a:fld>
            <a:endParaRPr dirty="0"/>
          </a:p>
        </p:txBody>
      </p:sp>
    </p:spTree>
    <p:extLst>
      <p:ext uri="{BB962C8B-B14F-4D97-AF65-F5344CB8AC3E}">
        <p14:creationId xmlns:p14="http://schemas.microsoft.com/office/powerpoint/2010/main" val="2476366971"/>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3" name="Imagen 5"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6"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7"/>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ángulo 8"/>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7" name="Marcador de posición de fecha 2"/>
          <p:cNvSpPr>
            <a:spLocks noGrp="1"/>
          </p:cNvSpPr>
          <p:nvPr>
            <p:ph type="dt" sz="half" idx="10"/>
          </p:nvPr>
        </p:nvSpPr>
        <p:spPr/>
        <p:txBody>
          <a:bodyPr/>
          <a:lstStyle>
            <a:lvl1pPr>
              <a:defRPr/>
            </a:lvl1pPr>
          </a:lstStyle>
          <a:p>
            <a:pPr>
              <a:defRPr/>
            </a:pPr>
            <a:r>
              <a:rPr lang="es-AR" smtClean="0"/>
              <a:t>2018</a:t>
            </a:r>
            <a:endParaRPr/>
          </a:p>
        </p:txBody>
      </p:sp>
      <p:sp>
        <p:nvSpPr>
          <p:cNvPr id="8" name="Marcador de posición de pie de página 3"/>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9" name="Marcador de posición de número de diapositiva 4"/>
          <p:cNvSpPr>
            <a:spLocks noGrp="1"/>
          </p:cNvSpPr>
          <p:nvPr>
            <p:ph type="sldNum" sz="quarter" idx="12"/>
          </p:nvPr>
        </p:nvSpPr>
        <p:spPr/>
        <p:txBody>
          <a:bodyPr/>
          <a:lstStyle>
            <a:lvl1pPr>
              <a:defRPr/>
            </a:lvl1pPr>
          </a:lstStyle>
          <a:p>
            <a:pPr>
              <a:defRPr/>
            </a:pPr>
            <a:fld id="{D94B6825-F5AB-42DD-B2B5-DF52B4CA729C}" type="slidenum">
              <a:rPr/>
              <a:pPr>
                <a:defRPr/>
              </a:pPr>
              <a:t>‹Nº›</a:t>
            </a:fld>
            <a:endParaRPr dirty="0"/>
          </a:p>
        </p:txBody>
      </p:sp>
    </p:spTree>
    <p:extLst>
      <p:ext uri="{BB962C8B-B14F-4D97-AF65-F5344CB8AC3E}">
        <p14:creationId xmlns:p14="http://schemas.microsoft.com/office/powerpoint/2010/main" val="274927672"/>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2" name="Imagen 4" descr="HD-ShadowShort.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5"/>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posición de fecha 1"/>
          <p:cNvSpPr>
            <a:spLocks noGrp="1"/>
          </p:cNvSpPr>
          <p:nvPr>
            <p:ph type="dt" sz="half" idx="10"/>
          </p:nvPr>
        </p:nvSpPr>
        <p:spPr/>
        <p:txBody>
          <a:bodyPr/>
          <a:lstStyle>
            <a:lvl1pPr>
              <a:defRPr/>
            </a:lvl1pPr>
          </a:lstStyle>
          <a:p>
            <a:pPr>
              <a:defRPr/>
            </a:pPr>
            <a:r>
              <a:rPr lang="es-AR" smtClean="0"/>
              <a:t>2018</a:t>
            </a:r>
            <a:endParaRPr/>
          </a:p>
        </p:txBody>
      </p:sp>
      <p:sp>
        <p:nvSpPr>
          <p:cNvPr id="5" name="Marcador de posición de pie de página 2"/>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6" name="Marcador de posición de número de diapositiva 3"/>
          <p:cNvSpPr>
            <a:spLocks noGrp="1"/>
          </p:cNvSpPr>
          <p:nvPr>
            <p:ph type="sldNum" sz="quarter" idx="12"/>
          </p:nvPr>
        </p:nvSpPr>
        <p:spPr/>
        <p:txBody>
          <a:bodyPr/>
          <a:lstStyle>
            <a:lvl1pPr>
              <a:defRPr/>
            </a:lvl1pPr>
          </a:lstStyle>
          <a:p>
            <a:pPr>
              <a:defRPr/>
            </a:pPr>
            <a:fld id="{31F3B5E5-EB3A-4C9D-8E4C-CCDC5F48EC7B}" type="slidenum">
              <a:rPr/>
              <a:pPr>
                <a:defRPr/>
              </a:pPr>
              <a:t>‹Nº›</a:t>
            </a:fld>
            <a:endParaRPr dirty="0"/>
          </a:p>
        </p:txBody>
      </p:sp>
    </p:spTree>
    <p:extLst>
      <p:ext uri="{BB962C8B-B14F-4D97-AF65-F5344CB8AC3E}">
        <p14:creationId xmlns:p14="http://schemas.microsoft.com/office/powerpoint/2010/main" val="3479971611"/>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a:normAutofit/>
          </a:bodyPr>
          <a:lstStyle>
            <a:lvl1pPr latinLnBrk="0">
              <a:defRPr lang="es-ES" sz="3600"/>
            </a:lvl1pPr>
          </a:lstStyle>
          <a:p>
            <a:r>
              <a:rPr lang="es-ES" smtClean="0"/>
              <a:t>Haga clic para modificar el estilo de título del patrón</a:t>
            </a:r>
            <a:endParaRPr lang="es-ES"/>
          </a:p>
        </p:txBody>
      </p:sp>
      <p:sp>
        <p:nvSpPr>
          <p:cNvPr id="3" name="Marcador de posición de contenido 2"/>
          <p:cNvSpPr>
            <a:spLocks noGrp="1"/>
          </p:cNvSpPr>
          <p:nvPr>
            <p:ph idx="1"/>
          </p:nvPr>
        </p:nvSpPr>
        <p:spPr>
          <a:xfrm>
            <a:off x="4685847" y="2336875"/>
            <a:ext cx="5608336" cy="359931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posición de texto 3"/>
          <p:cNvSpPr>
            <a:spLocks noGrp="1"/>
          </p:cNvSpPr>
          <p:nvPr>
            <p:ph type="body" sz="half" idx="2"/>
          </p:nvPr>
        </p:nvSpPr>
        <p:spPr>
          <a:xfrm>
            <a:off x="680322" y="2336874"/>
            <a:ext cx="3790079" cy="3599317"/>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11" name="Marcador de posición de número de diapositiva 6"/>
          <p:cNvSpPr>
            <a:spLocks noGrp="1"/>
          </p:cNvSpPr>
          <p:nvPr>
            <p:ph type="sldNum" sz="quarter" idx="12"/>
          </p:nvPr>
        </p:nvSpPr>
        <p:spPr/>
        <p:txBody>
          <a:bodyPr/>
          <a:lstStyle>
            <a:lvl1pPr>
              <a:defRPr/>
            </a:lvl1pPr>
          </a:lstStyle>
          <a:p>
            <a:pPr>
              <a:defRPr/>
            </a:pPr>
            <a:fld id="{E159FCA2-3548-4843-96AE-6F50A53F2DCB}" type="slidenum">
              <a:rPr/>
              <a:pPr>
                <a:defRPr/>
              </a:pPr>
              <a:t>‹Nº›</a:t>
            </a:fld>
            <a:endParaRPr dirty="0"/>
          </a:p>
        </p:txBody>
      </p:sp>
    </p:spTree>
    <p:extLst>
      <p:ext uri="{BB962C8B-B14F-4D97-AF65-F5344CB8AC3E}">
        <p14:creationId xmlns:p14="http://schemas.microsoft.com/office/powerpoint/2010/main" val="2187100958"/>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5" name="Imagen 7" descr="HD-ShadowLo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70088"/>
            <a:ext cx="10437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8" descr="HD-ShadowShor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450" y="1971675"/>
            <a:ext cx="160337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0" y="609600"/>
            <a:ext cx="10437813" cy="136842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10"/>
          <p:cNvSpPr/>
          <p:nvPr/>
        </p:nvSpPr>
        <p:spPr>
          <a:xfrm>
            <a:off x="10585450" y="609600"/>
            <a:ext cx="1603375" cy="13684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4" y="753228"/>
            <a:ext cx="9613857" cy="1080938"/>
          </a:xfrm>
        </p:spPr>
        <p:txBody>
          <a:bodyPr>
            <a:normAutofit/>
          </a:bodyPr>
          <a:lstStyle>
            <a:lvl1pPr latinLnBrk="0">
              <a:defRPr lang="es-ES" sz="3600"/>
            </a:lvl1pPr>
          </a:lstStyle>
          <a:p>
            <a:r>
              <a:rPr lang="es-ES" smtClean="0"/>
              <a:t>Haga clic para modificar el estilo de título del patrón</a:t>
            </a:r>
            <a:endParaRPr lang="es-ES"/>
          </a:p>
        </p:txBody>
      </p:sp>
      <p:sp>
        <p:nvSpPr>
          <p:cNvPr id="3" name="Marcador de posición de imagen 2"/>
          <p:cNvSpPr>
            <a:spLocks noGrp="1" noChangeAspect="1"/>
          </p:cNvSpPr>
          <p:nvPr>
            <p:ph type="pic" idx="1"/>
          </p:nvPr>
        </p:nvSpPr>
        <p:spPr>
          <a:xfrm>
            <a:off x="4868334" y="2336874"/>
            <a:ext cx="5425849" cy="3599312"/>
          </a:xfrm>
          <a:noFill/>
          <a:ln>
            <a:noFill/>
          </a:ln>
          <a:effectLst>
            <a:outerShdw blurRad="76200" dist="63500" dir="5040000" algn="tl" rotWithShape="0">
              <a:srgbClr val="000000">
                <a:alpha val="41000"/>
              </a:srgbClr>
            </a:outerShdw>
          </a:effectLst>
        </p:spPr>
        <p:txBody>
          <a:bodyPr anchor="t"/>
          <a:lstStyle>
            <a:lvl1pPr marL="0" indent="0"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pPr lvl="0"/>
            <a:r>
              <a:rPr lang="es-ES" noProof="0" smtClean="0"/>
              <a:t>Haga clic en el icono para agregar una imagen</a:t>
            </a:r>
            <a:endParaRPr lang="es-ES" noProof="0"/>
          </a:p>
        </p:txBody>
      </p:sp>
      <p:sp>
        <p:nvSpPr>
          <p:cNvPr id="4" name="Marcador de posición de texto 3"/>
          <p:cNvSpPr>
            <a:spLocks noGrp="1"/>
          </p:cNvSpPr>
          <p:nvPr>
            <p:ph type="body" sz="half" idx="2"/>
          </p:nvPr>
        </p:nvSpPr>
        <p:spPr>
          <a:xfrm>
            <a:off x="680323" y="2336875"/>
            <a:ext cx="3876256" cy="3599315"/>
          </a:xfrm>
        </p:spPr>
        <p:txBody>
          <a:bodyPr anchor="ctr"/>
          <a:lstStyle>
            <a:lvl1pPr marL="0" indent="0" latinLnBrk="0">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smtClean="0"/>
              <a:t>Haga clic para modificar el estilo de texto del patrón</a:t>
            </a:r>
          </a:p>
        </p:txBody>
      </p:sp>
      <p:sp>
        <p:nvSpPr>
          <p:cNvPr id="9" name="Marcador de posición de fecha 4"/>
          <p:cNvSpPr>
            <a:spLocks noGrp="1"/>
          </p:cNvSpPr>
          <p:nvPr>
            <p:ph type="dt" sz="half" idx="10"/>
          </p:nvPr>
        </p:nvSpPr>
        <p:spPr/>
        <p:txBody>
          <a:bodyPr/>
          <a:lstStyle>
            <a:lvl1pPr>
              <a:defRPr/>
            </a:lvl1pPr>
          </a:lstStyle>
          <a:p>
            <a:pPr>
              <a:defRPr/>
            </a:pPr>
            <a:r>
              <a:rPr lang="es-AR" smtClean="0"/>
              <a:t>2018</a:t>
            </a:r>
            <a:endParaRPr/>
          </a:p>
        </p:txBody>
      </p:sp>
      <p:sp>
        <p:nvSpPr>
          <p:cNvPr id="10" name="Marcador de posición de pie de página 5"/>
          <p:cNvSpPr>
            <a:spLocks noGrp="1"/>
          </p:cNvSpPr>
          <p:nvPr>
            <p:ph type="ftr" sz="quarter" idx="11"/>
          </p:nvPr>
        </p:nvSpPr>
        <p:spPr/>
        <p:txBody>
          <a:bodyPr/>
          <a:lstStyle>
            <a:lvl1pPr>
              <a:defRPr/>
            </a:lvl1pPr>
          </a:lstStyle>
          <a:p>
            <a:pPr>
              <a:defRPr/>
            </a:pPr>
            <a:r>
              <a:rPr lang="sv-SE" smtClean="0"/>
              <a:t>Ingeniería de Software I</a:t>
            </a:r>
            <a:endParaRPr dirty="0"/>
          </a:p>
        </p:txBody>
      </p:sp>
      <p:sp>
        <p:nvSpPr>
          <p:cNvPr id="11" name="Marcador de posición de número de diapositiva 6"/>
          <p:cNvSpPr>
            <a:spLocks noGrp="1"/>
          </p:cNvSpPr>
          <p:nvPr>
            <p:ph type="sldNum" sz="quarter" idx="12"/>
          </p:nvPr>
        </p:nvSpPr>
        <p:spPr/>
        <p:txBody>
          <a:bodyPr/>
          <a:lstStyle>
            <a:lvl1pPr>
              <a:defRPr/>
            </a:lvl1pPr>
          </a:lstStyle>
          <a:p>
            <a:pPr>
              <a:defRPr/>
            </a:pPr>
            <a:fld id="{A4F6DEDE-0CE6-4F14-8931-735D5FB878AA}" type="slidenum">
              <a:rPr/>
              <a:pPr>
                <a:defRPr/>
              </a:pPr>
              <a:t>‹Nº›</a:t>
            </a:fld>
            <a:endParaRPr dirty="0"/>
          </a:p>
        </p:txBody>
      </p:sp>
    </p:spTree>
    <p:extLst>
      <p:ext uri="{BB962C8B-B14F-4D97-AF65-F5344CB8AC3E}">
        <p14:creationId xmlns:p14="http://schemas.microsoft.com/office/powerpoint/2010/main" val="1569013848"/>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4.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jpe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5.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image" Target="../media/image1.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theme" Target="../theme/theme6.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image" Target="../media/image1.pn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theme" Target="../theme/theme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image" Target="../media/image1.png"/><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theme" Target="../theme/theme8.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theme" Target="../theme/theme9.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19" Type="http://schemas.openxmlformats.org/officeDocument/2006/relationships/image" Target="../media/image1.png"/><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cstate="print">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2"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0322"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50981" y="5936189"/>
            <a:ext cx="2743200"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r>
              <a:rPr lang="es-AR" smtClean="0"/>
              <a:t>2018</a:t>
            </a:r>
            <a:endParaRPr lang="es-ES" dirty="0"/>
          </a:p>
        </p:txBody>
      </p:sp>
      <p:sp>
        <p:nvSpPr>
          <p:cNvPr id="5" name="Marcador de posición de pie de página 4"/>
          <p:cNvSpPr>
            <a:spLocks noGrp="1"/>
          </p:cNvSpPr>
          <p:nvPr>
            <p:ph type="ftr" sz="quarter" idx="3"/>
          </p:nvPr>
        </p:nvSpPr>
        <p:spPr>
          <a:xfrm>
            <a:off x="680322" y="5936190"/>
            <a:ext cx="6870660"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smtClean="0"/>
              <a:t>Ingeniería de Software I</a:t>
            </a:r>
            <a:endParaRPr lang="es-ES" dirty="0"/>
          </a:p>
        </p:txBody>
      </p:sp>
      <p:sp>
        <p:nvSpPr>
          <p:cNvPr id="6" name="Marcador de posición de número de diapositiva 5"/>
          <p:cNvSpPr>
            <a:spLocks noGrp="1"/>
          </p:cNvSpPr>
          <p:nvPr>
            <p:ph type="sldNum" sz="quarter" idx="4"/>
          </p:nvPr>
        </p:nvSpPr>
        <p:spPr>
          <a:xfrm>
            <a:off x="10729457" y="753229"/>
            <a:ext cx="1154151"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9309AEDA-1D6C-44D3-8BB0-A178BBA71291}" type="slidenum">
              <a:rPr lang="es-ES" smtClean="0"/>
              <a:pPr/>
              <a:t>‹Nº›</a:t>
            </a:fld>
            <a:endParaRPr lang="es-ES" dirty="0"/>
          </a:p>
        </p:txBody>
      </p:sp>
    </p:spTree>
    <p:extLst>
      <p:ext uri="{BB962C8B-B14F-4D97-AF65-F5344CB8AC3E}">
        <p14:creationId xmlns:p14="http://schemas.microsoft.com/office/powerpoint/2010/main" val="137628676"/>
      </p:ext>
    </p:extLst>
  </p:cSld>
  <p:clrMap bg1="dk1" tx1="lt1" bg2="dk2" tx2="lt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 id="214748440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cstate="print">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2"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0322"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50981" y="5936191"/>
            <a:ext cx="2743200"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r>
              <a:rPr lang="es-AR" smtClean="0"/>
              <a:t>2018</a:t>
            </a:r>
            <a:endParaRPr lang="es-ES"/>
          </a:p>
        </p:txBody>
      </p:sp>
      <p:sp>
        <p:nvSpPr>
          <p:cNvPr id="5" name="Marcador de posición de pie de página 4"/>
          <p:cNvSpPr>
            <a:spLocks noGrp="1"/>
          </p:cNvSpPr>
          <p:nvPr>
            <p:ph type="ftr" sz="quarter" idx="3"/>
          </p:nvPr>
        </p:nvSpPr>
        <p:spPr>
          <a:xfrm>
            <a:off x="680323" y="5936192"/>
            <a:ext cx="6870660"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smtClean="0"/>
              <a:t>Ingeniería de Software I</a:t>
            </a:r>
            <a:endParaRPr lang="es-ES"/>
          </a:p>
        </p:txBody>
      </p:sp>
      <p:sp>
        <p:nvSpPr>
          <p:cNvPr id="6" name="Marcador de posición de número de diapositiva 5"/>
          <p:cNvSpPr>
            <a:spLocks noGrp="1"/>
          </p:cNvSpPr>
          <p:nvPr>
            <p:ph type="sldNum" sz="quarter" idx="4"/>
          </p:nvPr>
        </p:nvSpPr>
        <p:spPr>
          <a:xfrm>
            <a:off x="10729458" y="753229"/>
            <a:ext cx="1154151"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6D22F896-40B5-4ADD-8801-0D06FADFA095}" type="slidenum">
              <a:rPr/>
              <a:pPr/>
              <a:t>‹Nº›</a:t>
            </a:fld>
            <a:endParaRPr lang="es-ES"/>
          </a:p>
        </p:txBody>
      </p:sp>
    </p:spTree>
  </p:cSld>
  <p:clrMap bg1="dk1" tx1="lt1" bg2="dk2" tx2="lt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4" r:id="rId17"/>
    <p:sldLayoutId id="214748446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20" cstate="print">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2"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0322"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50981" y="5936193"/>
            <a:ext cx="2743200"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r>
              <a:rPr lang="es-AR" smtClean="0"/>
              <a:t>2018</a:t>
            </a:r>
            <a:endParaRPr lang="es-ES"/>
          </a:p>
        </p:txBody>
      </p:sp>
      <p:sp>
        <p:nvSpPr>
          <p:cNvPr id="5" name="Marcador de posición de pie de página 4"/>
          <p:cNvSpPr>
            <a:spLocks noGrp="1"/>
          </p:cNvSpPr>
          <p:nvPr>
            <p:ph type="ftr" sz="quarter" idx="3"/>
          </p:nvPr>
        </p:nvSpPr>
        <p:spPr>
          <a:xfrm>
            <a:off x="680323" y="5936194"/>
            <a:ext cx="6870660"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smtClean="0"/>
              <a:t>Ingeniería de Software I</a:t>
            </a:r>
            <a:endParaRPr lang="es-ES"/>
          </a:p>
        </p:txBody>
      </p:sp>
      <p:sp>
        <p:nvSpPr>
          <p:cNvPr id="6" name="Marcador de posición de número de diapositiva 5"/>
          <p:cNvSpPr>
            <a:spLocks noGrp="1"/>
          </p:cNvSpPr>
          <p:nvPr>
            <p:ph type="sldNum" sz="quarter" idx="4"/>
          </p:nvPr>
        </p:nvSpPr>
        <p:spPr>
          <a:xfrm>
            <a:off x="10729459" y="753229"/>
            <a:ext cx="1154151"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6D22F896-40B5-4ADD-8801-0D06FADFA095}" type="slidenum">
              <a:rPr/>
              <a:pPr/>
              <a:t>‹Nº›</a:t>
            </a:fld>
            <a:endParaRPr lang="es-ES"/>
          </a:p>
        </p:txBody>
      </p:sp>
    </p:spTree>
    <p:extLst>
      <p:ext uri="{BB962C8B-B14F-4D97-AF65-F5344CB8AC3E}">
        <p14:creationId xmlns:p14="http://schemas.microsoft.com/office/powerpoint/2010/main" val="3475826612"/>
      </p:ext>
    </p:extLst>
  </p:cSld>
  <p:clrMap bg1="dk1" tx1="lt1" bg2="dk2" tx2="lt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62"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19" cstate="print">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2"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p:cNvSpPr>
            <a:spLocks noGrp="1"/>
          </p:cNvSpPr>
          <p:nvPr>
            <p:ph type="body" idx="1"/>
          </p:nvPr>
        </p:nvSpPr>
        <p:spPr>
          <a:xfrm>
            <a:off x="680322"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50981" y="5936195"/>
            <a:ext cx="2743200" cy="365125"/>
          </a:xfrm>
          <a:prstGeom prst="rect">
            <a:avLst/>
          </a:prstGeom>
        </p:spPr>
        <p:txBody>
          <a:bodyPr vert="horz" lIns="91440" tIns="45720" rIns="91440" bIns="45720" rtlCol="0" anchor="ctr"/>
          <a:lstStyle>
            <a:lvl1pPr algn="r" latinLnBrk="0">
              <a:defRPr lang="es-ES" sz="1050">
                <a:solidFill>
                  <a:schemeClr val="tx1">
                    <a:tint val="75000"/>
                  </a:schemeClr>
                </a:solidFill>
              </a:defRPr>
            </a:lvl1pPr>
          </a:lstStyle>
          <a:p>
            <a:r>
              <a:rPr lang="es-AR" smtClean="0"/>
              <a:t>2018</a:t>
            </a:r>
            <a:endParaRPr lang="es-ES"/>
          </a:p>
        </p:txBody>
      </p:sp>
      <p:sp>
        <p:nvSpPr>
          <p:cNvPr id="5" name="Marcador de posición de pie de página 4"/>
          <p:cNvSpPr>
            <a:spLocks noGrp="1"/>
          </p:cNvSpPr>
          <p:nvPr>
            <p:ph type="ftr" sz="quarter" idx="3"/>
          </p:nvPr>
        </p:nvSpPr>
        <p:spPr>
          <a:xfrm>
            <a:off x="680323" y="5936196"/>
            <a:ext cx="6870660" cy="365125"/>
          </a:xfrm>
          <a:prstGeom prst="rect">
            <a:avLst/>
          </a:prstGeom>
        </p:spPr>
        <p:txBody>
          <a:bodyPr vert="horz" lIns="91440" tIns="45720" rIns="91440" bIns="45720" rtlCol="0" anchor="ctr"/>
          <a:lstStyle>
            <a:lvl1pPr algn="l" latinLnBrk="0">
              <a:defRPr lang="es-ES" sz="1050">
                <a:solidFill>
                  <a:schemeClr val="tx1">
                    <a:tint val="75000"/>
                  </a:schemeClr>
                </a:solidFill>
              </a:defRPr>
            </a:lvl1pPr>
          </a:lstStyle>
          <a:p>
            <a:r>
              <a:rPr lang="sv-SE" smtClean="0"/>
              <a:t>Ingeniería de Software I</a:t>
            </a:r>
            <a:endParaRPr lang="es-ES"/>
          </a:p>
        </p:txBody>
      </p:sp>
      <p:sp>
        <p:nvSpPr>
          <p:cNvPr id="6" name="Marcador de posición de número de diapositiva 5"/>
          <p:cNvSpPr>
            <a:spLocks noGrp="1"/>
          </p:cNvSpPr>
          <p:nvPr>
            <p:ph type="sldNum" sz="quarter" idx="4"/>
          </p:nvPr>
        </p:nvSpPr>
        <p:spPr>
          <a:xfrm>
            <a:off x="10729461" y="753229"/>
            <a:ext cx="1154151" cy="1090789"/>
          </a:xfrm>
          <a:prstGeom prst="rect">
            <a:avLst/>
          </a:prstGeom>
        </p:spPr>
        <p:txBody>
          <a:bodyPr vert="horz" lIns="91440" tIns="45720" rIns="91440" bIns="45720" rtlCol="0" anchor="ctr"/>
          <a:lstStyle>
            <a:lvl1pPr algn="l" latinLnBrk="0">
              <a:defRPr lang="es-ES" sz="3600">
                <a:solidFill>
                  <a:schemeClr val="tx1">
                    <a:tint val="75000"/>
                  </a:schemeClr>
                </a:solidFill>
              </a:defRPr>
            </a:lvl1pPr>
          </a:lstStyle>
          <a:p>
            <a:fld id="{6D22F896-40B5-4ADD-8801-0D06FADFA095}" type="slidenum">
              <a:rPr/>
              <a:pPr/>
              <a:t>‹Nº›</a:t>
            </a:fld>
            <a:endParaRPr lang="es-ES"/>
          </a:p>
        </p:txBody>
      </p:sp>
    </p:spTree>
    <p:extLst>
      <p:ext uri="{BB962C8B-B14F-4D97-AF65-F5344CB8AC3E}">
        <p14:creationId xmlns:p14="http://schemas.microsoft.com/office/powerpoint/2010/main" val="526897659"/>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447" r:id="rId4"/>
    <p:sldLayoutId id="2147484448" r:id="rId5"/>
    <p:sldLayoutId id="2147484449" r:id="rId6"/>
    <p:sldLayoutId id="2147484450" r:id="rId7"/>
    <p:sldLayoutId id="2147484451" r:id="rId8"/>
    <p:sldLayoutId id="2147484452" r:id="rId9"/>
    <p:sldLayoutId id="2147484453" r:id="rId10"/>
    <p:sldLayoutId id="2147484454" r:id="rId11"/>
    <p:sldLayoutId id="2147484455" r:id="rId12"/>
    <p:sldLayoutId id="2147484456" r:id="rId13"/>
    <p:sldLayoutId id="2147484457" r:id="rId14"/>
    <p:sldLayoutId id="2147484458" r:id="rId15"/>
    <p:sldLayoutId id="2147484459" r:id="rId16"/>
    <p:sldLayoutId id="214748446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888" y="500063"/>
            <a:ext cx="10806112" cy="1273175"/>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676275" y="2011363"/>
            <a:ext cx="10753725" cy="3767137"/>
          </a:xfrm>
          <a:prstGeom prst="rect">
            <a:avLst/>
          </a:prstGeom>
        </p:spPr>
        <p:txBody>
          <a:bodyPr vert="horz" lIns="91440" tIns="45720" rIns="91440" bIns="45720" rtlCol="0">
            <a:normAutofit/>
          </a:bodyPr>
          <a:lstStyle/>
          <a:p>
            <a:pPr lvl="0"/>
            <a:r>
              <a:rPr lang="es-ES" dirty="0"/>
              <a:t> Haga clic para modificar el estilo de texto del patrón</a:t>
            </a:r>
          </a:p>
          <a:p>
            <a:pPr lvl="1"/>
            <a:r>
              <a:rPr lang="es-ES" dirty="0"/>
              <a:t> Segundo nivel</a:t>
            </a:r>
          </a:p>
          <a:p>
            <a:pPr lvl="2"/>
            <a:r>
              <a:rPr lang="es-ES" dirty="0"/>
              <a:t> Tercer nivel</a:t>
            </a:r>
          </a:p>
          <a:p>
            <a:pPr lvl="3"/>
            <a:r>
              <a:rPr lang="es-ES" dirty="0"/>
              <a:t> Cuarto nivel</a:t>
            </a:r>
          </a:p>
          <a:p>
            <a:pPr lvl="4"/>
            <a:r>
              <a:rPr lang="es-ES" dirty="0"/>
              <a:t> Quinto nivel</a:t>
            </a:r>
            <a:endParaRPr lang="en-US" dirty="0"/>
          </a:p>
        </p:txBody>
      </p:sp>
      <p:sp>
        <p:nvSpPr>
          <p:cNvPr id="6" name="Slide Number Placeholder 5"/>
          <p:cNvSpPr>
            <a:spLocks noGrp="1"/>
          </p:cNvSpPr>
          <p:nvPr>
            <p:ph type="sldNum" sz="quarter" idx="4"/>
          </p:nvPr>
        </p:nvSpPr>
        <p:spPr>
          <a:xfrm>
            <a:off x="9266238" y="2781300"/>
            <a:ext cx="2925762" cy="1397000"/>
          </a:xfrm>
          <a:prstGeom prst="rect">
            <a:avLst/>
          </a:prstGeom>
        </p:spPr>
        <p:txBody>
          <a:bodyPr vert="horz" lIns="91440" tIns="45720" rIns="91440" bIns="45720" rtlCol="0" anchor="b"/>
          <a:lstStyle>
            <a:lvl1pPr algn="r" fontAlgn="auto">
              <a:spcBef>
                <a:spcPts val="0"/>
              </a:spcBef>
              <a:spcAft>
                <a:spcPts val="0"/>
              </a:spcAft>
              <a:defRPr sz="7725" b="0" smtClean="0">
                <a:ln>
                  <a:noFill/>
                </a:ln>
                <a:solidFill>
                  <a:schemeClr val="accent1">
                    <a:alpha val="25000"/>
                  </a:schemeClr>
                </a:solidFill>
                <a:latin typeface="+mj-lt"/>
                <a:cs typeface="+mn-cs"/>
              </a:defRPr>
            </a:lvl1pPr>
          </a:lstStyle>
          <a:p>
            <a:fld id="{9309AEDA-1D6C-44D3-8BB0-A178BBA71291}" type="slidenum">
              <a:rPr lang="es-ES" smtClean="0"/>
              <a:pPr/>
              <a:t>‹Nº›</a:t>
            </a:fld>
            <a:endParaRPr lang="es-ES" dirty="0"/>
          </a:p>
        </p:txBody>
      </p:sp>
      <p:sp>
        <p:nvSpPr>
          <p:cNvPr id="13" name="Date Placeholder 1"/>
          <p:cNvSpPr>
            <a:spLocks noGrp="1"/>
          </p:cNvSpPr>
          <p:nvPr>
            <p:ph type="dt" sz="half" idx="2"/>
          </p:nvPr>
        </p:nvSpPr>
        <p:spPr>
          <a:xfrm>
            <a:off x="2566988" y="6543675"/>
            <a:ext cx="827087" cy="255588"/>
          </a:xfrm>
          <a:prstGeom prst="rect">
            <a:avLst/>
          </a:prstGeom>
        </p:spPr>
        <p:txBody>
          <a:bodyPr/>
          <a:lstStyle>
            <a:lvl1pPr fontAlgn="auto">
              <a:spcBef>
                <a:spcPts val="0"/>
              </a:spcBef>
              <a:spcAft>
                <a:spcPts val="0"/>
              </a:spcAft>
              <a:defRPr sz="1050" dirty="0">
                <a:solidFill>
                  <a:schemeClr val="bg1">
                    <a:lumMod val="75000"/>
                  </a:schemeClr>
                </a:solidFill>
                <a:latin typeface="+mn-lt"/>
                <a:cs typeface="+mn-cs"/>
              </a:defRPr>
            </a:lvl1pPr>
          </a:lstStyle>
          <a:p>
            <a:r>
              <a:rPr lang="es-AR" smtClean="0"/>
              <a:t>2018</a:t>
            </a:r>
            <a:endParaRPr lang="es-ES" dirty="0"/>
          </a:p>
        </p:txBody>
      </p:sp>
      <p:sp>
        <p:nvSpPr>
          <p:cNvPr id="14" name="Footer Placeholder 2"/>
          <p:cNvSpPr>
            <a:spLocks noGrp="1"/>
          </p:cNvSpPr>
          <p:nvPr>
            <p:ph type="ftr" sz="quarter" idx="3"/>
          </p:nvPr>
        </p:nvSpPr>
        <p:spPr>
          <a:xfrm>
            <a:off x="168275" y="6554788"/>
            <a:ext cx="2155825" cy="212725"/>
          </a:xfrm>
          <a:prstGeom prst="rect">
            <a:avLst/>
          </a:prstGeom>
        </p:spPr>
        <p:txBody>
          <a:bodyPr/>
          <a:lstStyle>
            <a:lvl1pPr fontAlgn="auto">
              <a:spcBef>
                <a:spcPts val="0"/>
              </a:spcBef>
              <a:spcAft>
                <a:spcPts val="0"/>
              </a:spcAft>
              <a:defRPr sz="1050">
                <a:solidFill>
                  <a:schemeClr val="bg1">
                    <a:lumMod val="75000"/>
                  </a:schemeClr>
                </a:solidFill>
                <a:latin typeface="+mn-lt"/>
                <a:cs typeface="+mn-cs"/>
              </a:defRPr>
            </a:lvl1pPr>
          </a:lstStyle>
          <a:p>
            <a:r>
              <a:rPr lang="sv-SE" smtClean="0"/>
              <a:t>Ingeniería de Software I</a:t>
            </a:r>
            <a:endParaRPr lang="es-ES" dirty="0"/>
          </a:p>
        </p:txBody>
      </p:sp>
      <p:cxnSp>
        <p:nvCxnSpPr>
          <p:cNvPr id="8" name="Conector recto 7"/>
          <p:cNvCxnSpPr/>
          <p:nvPr/>
        </p:nvCxnSpPr>
        <p:spPr>
          <a:xfrm>
            <a:off x="623888" y="1773238"/>
            <a:ext cx="10772775" cy="0"/>
          </a:xfrm>
          <a:prstGeom prst="line">
            <a:avLst/>
          </a:prstGeom>
        </p:spPr>
        <p:style>
          <a:lnRef idx="1">
            <a:schemeClr val="accent1"/>
          </a:lnRef>
          <a:fillRef idx="0">
            <a:schemeClr val="accent1"/>
          </a:fillRef>
          <a:effectRef idx="0">
            <a:schemeClr val="accent1"/>
          </a:effectRef>
          <a:fontRef idx="minor">
            <a:schemeClr val="tx1"/>
          </a:fontRef>
        </p:style>
      </p:cxnSp>
      <p:pic>
        <p:nvPicPr>
          <p:cNvPr id="5128" name="9 Imagen" descr="logoweb.jp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51988" y="5949950"/>
            <a:ext cx="238442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1" r:id="rId14"/>
    <p:sldLayoutId id="2147484562" r:id="rId15"/>
    <p:sldLayoutId id="2147484563" r:id="rId16"/>
    <p:sldLayoutId id="2147484564" r:id="rId17"/>
    <p:sldLayoutId id="2147484541" r:id="rId18"/>
    <p:sldLayoutId id="2147484527" r:id="rId19"/>
  </p:sldLayoutIdLst>
  <p:transition spd="med">
    <p:fade/>
  </p:transition>
  <p:hf hdr="0"/>
  <p:txStyles>
    <p:titleStyle>
      <a:lvl1pPr algn="l" defTabSz="685800" rtl="0" eaLnBrk="1" fontAlgn="base" hangingPunct="1">
        <a:lnSpc>
          <a:spcPct val="85000"/>
        </a:lnSpc>
        <a:spcBef>
          <a:spcPct val="0"/>
        </a:spcBef>
        <a:spcAft>
          <a:spcPct val="0"/>
        </a:spcAft>
        <a:defRPr sz="3600" kern="1200" spc="-90">
          <a:solidFill>
            <a:schemeClr val="accent1"/>
          </a:solidFill>
          <a:latin typeface="+mj-lt"/>
          <a:ea typeface="+mj-ea"/>
          <a:cs typeface="+mj-cs"/>
        </a:defRPr>
      </a:lvl1pPr>
      <a:lvl2pPr algn="l" defTabSz="685800" rtl="0" eaLnBrk="1" fontAlgn="base" hangingPunct="1">
        <a:lnSpc>
          <a:spcPct val="85000"/>
        </a:lnSpc>
        <a:spcBef>
          <a:spcPct val="0"/>
        </a:spcBef>
        <a:spcAft>
          <a:spcPct val="0"/>
        </a:spcAft>
        <a:defRPr sz="3600">
          <a:solidFill>
            <a:schemeClr val="accent1"/>
          </a:solidFill>
          <a:latin typeface="Calibri Light" pitchFamily="34" charset="0"/>
        </a:defRPr>
      </a:lvl2pPr>
      <a:lvl3pPr algn="l" defTabSz="685800" rtl="0" eaLnBrk="1" fontAlgn="base" hangingPunct="1">
        <a:lnSpc>
          <a:spcPct val="85000"/>
        </a:lnSpc>
        <a:spcBef>
          <a:spcPct val="0"/>
        </a:spcBef>
        <a:spcAft>
          <a:spcPct val="0"/>
        </a:spcAft>
        <a:defRPr sz="3600">
          <a:solidFill>
            <a:schemeClr val="accent1"/>
          </a:solidFill>
          <a:latin typeface="Calibri Light" pitchFamily="34" charset="0"/>
        </a:defRPr>
      </a:lvl3pPr>
      <a:lvl4pPr algn="l" defTabSz="685800" rtl="0" eaLnBrk="1" fontAlgn="base" hangingPunct="1">
        <a:lnSpc>
          <a:spcPct val="85000"/>
        </a:lnSpc>
        <a:spcBef>
          <a:spcPct val="0"/>
        </a:spcBef>
        <a:spcAft>
          <a:spcPct val="0"/>
        </a:spcAft>
        <a:defRPr sz="3600">
          <a:solidFill>
            <a:schemeClr val="accent1"/>
          </a:solidFill>
          <a:latin typeface="Calibri Light" pitchFamily="34" charset="0"/>
        </a:defRPr>
      </a:lvl4pPr>
      <a:lvl5pPr algn="l" defTabSz="685800" rtl="0" eaLnBrk="1" fontAlgn="base" hangingPunct="1">
        <a:lnSpc>
          <a:spcPct val="85000"/>
        </a:lnSpc>
        <a:spcBef>
          <a:spcPct val="0"/>
        </a:spcBef>
        <a:spcAft>
          <a:spcPct val="0"/>
        </a:spcAft>
        <a:defRPr sz="3600">
          <a:solidFill>
            <a:schemeClr val="accent1"/>
          </a:solidFill>
          <a:latin typeface="Calibri Light" pitchFamily="34" charset="0"/>
        </a:defRPr>
      </a:lvl5pPr>
      <a:lvl6pPr marL="457200" algn="l" defTabSz="685800" rtl="0" eaLnBrk="1" fontAlgn="base" hangingPunct="1">
        <a:lnSpc>
          <a:spcPct val="85000"/>
        </a:lnSpc>
        <a:spcBef>
          <a:spcPct val="0"/>
        </a:spcBef>
        <a:spcAft>
          <a:spcPct val="0"/>
        </a:spcAft>
        <a:defRPr sz="3600">
          <a:solidFill>
            <a:schemeClr val="accent1"/>
          </a:solidFill>
          <a:latin typeface="Calibri Light" pitchFamily="34" charset="0"/>
        </a:defRPr>
      </a:lvl6pPr>
      <a:lvl7pPr marL="914400" algn="l" defTabSz="685800" rtl="0" eaLnBrk="1" fontAlgn="base" hangingPunct="1">
        <a:lnSpc>
          <a:spcPct val="85000"/>
        </a:lnSpc>
        <a:spcBef>
          <a:spcPct val="0"/>
        </a:spcBef>
        <a:spcAft>
          <a:spcPct val="0"/>
        </a:spcAft>
        <a:defRPr sz="3600">
          <a:solidFill>
            <a:schemeClr val="accent1"/>
          </a:solidFill>
          <a:latin typeface="Calibri Light" pitchFamily="34" charset="0"/>
        </a:defRPr>
      </a:lvl7pPr>
      <a:lvl8pPr marL="1371600" algn="l" defTabSz="685800" rtl="0" eaLnBrk="1" fontAlgn="base" hangingPunct="1">
        <a:lnSpc>
          <a:spcPct val="85000"/>
        </a:lnSpc>
        <a:spcBef>
          <a:spcPct val="0"/>
        </a:spcBef>
        <a:spcAft>
          <a:spcPct val="0"/>
        </a:spcAft>
        <a:defRPr sz="3600">
          <a:solidFill>
            <a:schemeClr val="accent1"/>
          </a:solidFill>
          <a:latin typeface="Calibri Light" pitchFamily="34" charset="0"/>
        </a:defRPr>
      </a:lvl8pPr>
      <a:lvl9pPr marL="1828800" algn="l" defTabSz="685800" rtl="0" eaLnBrk="1" fontAlgn="base" hangingPunct="1">
        <a:lnSpc>
          <a:spcPct val="85000"/>
        </a:lnSpc>
        <a:spcBef>
          <a:spcPct val="0"/>
        </a:spcBef>
        <a:spcAft>
          <a:spcPct val="0"/>
        </a:spcAft>
        <a:defRPr sz="3600">
          <a:solidFill>
            <a:schemeClr val="accent1"/>
          </a:solidFill>
          <a:latin typeface="Calibri Light" pitchFamily="34" charset="0"/>
        </a:defRPr>
      </a:lvl9pPr>
    </p:titleStyle>
    <p:bodyStyle>
      <a:lvl1pPr marL="68263" indent="-68263" algn="l" defTabSz="685800" rtl="0" eaLnBrk="1" fontAlgn="base" hangingPunct="1">
        <a:lnSpc>
          <a:spcPct val="85000"/>
        </a:lnSpc>
        <a:spcBef>
          <a:spcPts val="975"/>
        </a:spcBef>
        <a:spcAft>
          <a:spcPct val="0"/>
        </a:spcAft>
        <a:buClr>
          <a:srgbClr val="C00000"/>
        </a:buClr>
        <a:buFont typeface="Arial" charset="0"/>
        <a:buChar char="»"/>
        <a:defRPr kern="1200">
          <a:solidFill>
            <a:srgbClr val="262626"/>
          </a:solidFill>
          <a:latin typeface="+mn-lt"/>
          <a:ea typeface="+mn-ea"/>
          <a:cs typeface="+mn-cs"/>
        </a:defRPr>
      </a:lvl1pPr>
      <a:lvl2pPr marL="260350" indent="-257175" algn="l" defTabSz="685800" rtl="0" eaLnBrk="1" fontAlgn="base" hangingPunct="1">
        <a:lnSpc>
          <a:spcPct val="85000"/>
        </a:lnSpc>
        <a:spcBef>
          <a:spcPts val="450"/>
        </a:spcBef>
        <a:spcAft>
          <a:spcPct val="0"/>
        </a:spcAft>
        <a:buFont typeface="Arial" charset="0"/>
        <a:buChar char=" "/>
        <a:defRPr kern="1200">
          <a:solidFill>
            <a:srgbClr val="262626"/>
          </a:solidFill>
          <a:latin typeface="+mn-lt"/>
          <a:ea typeface="+mn-ea"/>
          <a:cs typeface="+mn-cs"/>
        </a:defRPr>
      </a:lvl2pPr>
      <a:lvl3pPr marL="411163" indent="-411163" algn="l" defTabSz="685800" rtl="0" eaLnBrk="1" fontAlgn="base" hangingPunct="1">
        <a:lnSpc>
          <a:spcPct val="85000"/>
        </a:lnSpc>
        <a:spcBef>
          <a:spcPts val="450"/>
        </a:spcBef>
        <a:spcAft>
          <a:spcPct val="0"/>
        </a:spcAft>
        <a:buFont typeface="Arial" charset="0"/>
        <a:buChar char=" "/>
        <a:defRPr sz="1500" i="1" kern="1200">
          <a:solidFill>
            <a:srgbClr val="262626"/>
          </a:solidFill>
          <a:latin typeface="+mn-lt"/>
          <a:ea typeface="+mn-ea"/>
          <a:cs typeface="+mn-cs"/>
        </a:defRPr>
      </a:lvl3pPr>
      <a:lvl4pPr marL="615950" indent="-615950" algn="l" defTabSz="685800" rtl="0" eaLnBrk="1" fontAlgn="base" hangingPunct="1">
        <a:lnSpc>
          <a:spcPct val="85000"/>
        </a:lnSpc>
        <a:spcBef>
          <a:spcPts val="450"/>
        </a:spcBef>
        <a:spcAft>
          <a:spcPct val="0"/>
        </a:spcAft>
        <a:buFont typeface="Arial" charset="0"/>
        <a:buChar char=" "/>
        <a:defRPr sz="1300" kern="1200">
          <a:solidFill>
            <a:srgbClr val="262626"/>
          </a:solidFill>
          <a:latin typeface="+mn-lt"/>
          <a:ea typeface="+mn-ea"/>
          <a:cs typeface="+mn-cs"/>
        </a:defRPr>
      </a:lvl4pPr>
      <a:lvl5pPr marL="822325" indent="-822325" algn="l" defTabSz="685800" rtl="0" eaLnBrk="1" fontAlgn="base" hangingPunct="1">
        <a:lnSpc>
          <a:spcPct val="85000"/>
        </a:lnSpc>
        <a:spcBef>
          <a:spcPts val="450"/>
        </a:spcBef>
        <a:spcAft>
          <a:spcPct val="0"/>
        </a:spcAft>
        <a:buFont typeface="Arial" charset="0"/>
        <a:buChar char=" "/>
        <a:defRPr sz="1300" kern="1200">
          <a:solidFill>
            <a:srgbClr val="262626"/>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4E4E4E"/>
            </a:gs>
            <a:gs pos="50000">
              <a:srgbClr val="000000"/>
            </a:gs>
            <a:gs pos="100000">
              <a:srgbClr val="000000"/>
            </a:gs>
          </a:gsLst>
          <a:lin ang="2520000"/>
        </a:gradFill>
        <a:effectLst/>
      </p:bgPr>
    </p:bg>
    <p:spTree>
      <p:nvGrpSpPr>
        <p:cNvPr id="1" name=""/>
        <p:cNvGrpSpPr/>
        <p:nvPr/>
      </p:nvGrpSpPr>
      <p:grpSpPr>
        <a:xfrm>
          <a:off x="0" y="0"/>
          <a:ext cx="0" cy="0"/>
          <a:chOff x="0" y="0"/>
          <a:chExt cx="0" cy="0"/>
        </a:xfrm>
      </p:grpSpPr>
      <p:pic>
        <p:nvPicPr>
          <p:cNvPr id="1026" name="Imagen 6" descr="hashOverlay-FullResolve.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Marcador de posición de título 1"/>
          <p:cNvSpPr>
            <a:spLocks noGrp="1"/>
          </p:cNvSpPr>
          <p:nvPr>
            <p:ph type="title"/>
          </p:nvPr>
        </p:nvSpPr>
        <p:spPr bwMode="auto">
          <a:xfrm>
            <a:off x="681038" y="752475"/>
            <a:ext cx="96139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AR" smtClean="0"/>
              <a:t>Haga clic para modificar el estilo de título del patrón</a:t>
            </a:r>
          </a:p>
        </p:txBody>
      </p:sp>
      <p:sp>
        <p:nvSpPr>
          <p:cNvPr id="3" name="Marcador de posición de texto 2"/>
          <p:cNvSpPr>
            <a:spLocks noGrp="1"/>
          </p:cNvSpPr>
          <p:nvPr>
            <p:ph type="body" idx="1"/>
          </p:nvPr>
        </p:nvSpPr>
        <p:spPr>
          <a:xfrm>
            <a:off x="681038" y="2336800"/>
            <a:ext cx="9613900" cy="359886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p:cNvSpPr>
            <a:spLocks noGrp="1"/>
          </p:cNvSpPr>
          <p:nvPr>
            <p:ph type="dt" sz="half" idx="2"/>
          </p:nvPr>
        </p:nvSpPr>
        <p:spPr>
          <a:xfrm>
            <a:off x="7551738" y="5935663"/>
            <a:ext cx="2743200" cy="365125"/>
          </a:xfrm>
          <a:prstGeom prst="rect">
            <a:avLst/>
          </a:prstGeom>
        </p:spPr>
        <p:txBody>
          <a:bodyPr vert="horz" lIns="91440" tIns="45720" rIns="91440" bIns="45720" rtlCol="0" anchor="ctr"/>
          <a:lstStyle>
            <a:lvl1pPr algn="r" fontAlgn="auto" latinLnBrk="0">
              <a:spcBef>
                <a:spcPts val="0"/>
              </a:spcBef>
              <a:spcAft>
                <a:spcPts val="0"/>
              </a:spcAft>
              <a:defRPr lang="es-ES" sz="1050" dirty="0">
                <a:solidFill>
                  <a:schemeClr val="tx1">
                    <a:tint val="75000"/>
                  </a:schemeClr>
                </a:solidFill>
                <a:latin typeface="+mn-lt"/>
                <a:cs typeface="+mn-cs"/>
              </a:defRPr>
            </a:lvl1pPr>
          </a:lstStyle>
          <a:p>
            <a:pPr>
              <a:defRPr/>
            </a:pPr>
            <a:r>
              <a:rPr lang="es-AR" smtClean="0"/>
              <a:t>2018</a:t>
            </a:r>
            <a:endParaRPr/>
          </a:p>
        </p:txBody>
      </p:sp>
      <p:sp>
        <p:nvSpPr>
          <p:cNvPr id="5" name="Marcador de posición de pie de página 4"/>
          <p:cNvSpPr>
            <a:spLocks noGrp="1"/>
          </p:cNvSpPr>
          <p:nvPr>
            <p:ph type="ftr" sz="quarter" idx="3"/>
          </p:nvPr>
        </p:nvSpPr>
        <p:spPr>
          <a:xfrm>
            <a:off x="681038" y="5935663"/>
            <a:ext cx="6870700" cy="365125"/>
          </a:xfrm>
          <a:prstGeom prst="rect">
            <a:avLst/>
          </a:prstGeom>
        </p:spPr>
        <p:txBody>
          <a:bodyPr vert="horz" lIns="91440" tIns="45720" rIns="91440" bIns="45720" rtlCol="0" anchor="ctr"/>
          <a:lstStyle>
            <a:lvl1pPr algn="l" fontAlgn="auto" latinLnBrk="0">
              <a:spcBef>
                <a:spcPts val="0"/>
              </a:spcBef>
              <a:spcAft>
                <a:spcPts val="0"/>
              </a:spcAft>
              <a:defRPr lang="es-ES" sz="1050">
                <a:solidFill>
                  <a:schemeClr val="tx1">
                    <a:tint val="75000"/>
                  </a:schemeClr>
                </a:solidFill>
                <a:latin typeface="+mn-lt"/>
                <a:cs typeface="+mn-cs"/>
              </a:defRPr>
            </a:lvl1pPr>
          </a:lstStyle>
          <a:p>
            <a:pPr>
              <a:defRPr/>
            </a:pPr>
            <a:r>
              <a:rPr lang="sv-SE" smtClean="0"/>
              <a:t>Ingeniería de Software I</a:t>
            </a:r>
            <a:endParaRPr dirty="0"/>
          </a:p>
        </p:txBody>
      </p:sp>
      <p:sp>
        <p:nvSpPr>
          <p:cNvPr id="6" name="Marcador de posición de número de diapositiva 5"/>
          <p:cNvSpPr>
            <a:spLocks noGrp="1"/>
          </p:cNvSpPr>
          <p:nvPr>
            <p:ph type="sldNum" sz="quarter" idx="4"/>
          </p:nvPr>
        </p:nvSpPr>
        <p:spPr>
          <a:xfrm>
            <a:off x="10729913" y="752475"/>
            <a:ext cx="1154112" cy="1092200"/>
          </a:xfrm>
          <a:prstGeom prst="rect">
            <a:avLst/>
          </a:prstGeom>
        </p:spPr>
        <p:txBody>
          <a:bodyPr vert="horz" lIns="91440" tIns="45720" rIns="91440" bIns="45720" rtlCol="0" anchor="ctr"/>
          <a:lstStyle>
            <a:lvl1pPr algn="l" fontAlgn="auto" latinLnBrk="0">
              <a:spcBef>
                <a:spcPts val="0"/>
              </a:spcBef>
              <a:spcAft>
                <a:spcPts val="0"/>
              </a:spcAft>
              <a:defRPr lang="es-ES" sz="3600" smtClean="0">
                <a:solidFill>
                  <a:schemeClr val="tx1">
                    <a:tint val="75000"/>
                  </a:schemeClr>
                </a:solidFill>
                <a:latin typeface="+mn-lt"/>
                <a:cs typeface="+mn-cs"/>
              </a:defRPr>
            </a:lvl1pPr>
          </a:lstStyle>
          <a:p>
            <a:pPr>
              <a:defRPr/>
            </a:pPr>
            <a:fld id="{27B62DD5-AA28-4458-B502-A1D5E20658D4}" type="slidenum">
              <a:rPr/>
              <a:pPr>
                <a:defRPr/>
              </a:pPr>
              <a:t>‹Nº›</a:t>
            </a:fld>
            <a:endParaRPr dirty="0"/>
          </a:p>
        </p:txBody>
      </p:sp>
    </p:spTree>
  </p:cSld>
  <p:clrMap bg1="dk1" tx1="lt1" bg2="dk2" tx2="lt2" accent1="accent1" accent2="accent2" accent3="accent3" accent4="accent4" accent5="accent5" accent6="accent6" hlink="hlink" folHlink="folHlink"/>
  <p:sldLayoutIdLst>
    <p:sldLayoutId id="2147484566" r:id="rId1"/>
    <p:sldLayoutId id="2147484567" r:id="rId2"/>
    <p:sldLayoutId id="2147484568" r:id="rId3"/>
    <p:sldLayoutId id="2147484569" r:id="rId4"/>
    <p:sldLayoutId id="2147484570" r:id="rId5"/>
    <p:sldLayoutId id="2147484571" r:id="rId6"/>
    <p:sldLayoutId id="2147484572" r:id="rId7"/>
    <p:sldLayoutId id="2147484573" r:id="rId8"/>
    <p:sldLayoutId id="2147484574" r:id="rId9"/>
    <p:sldLayoutId id="2147484575" r:id="rId10"/>
    <p:sldLayoutId id="2147484576" r:id="rId11"/>
    <p:sldLayoutId id="2147484577" r:id="rId12"/>
    <p:sldLayoutId id="2147484578" r:id="rId13"/>
    <p:sldLayoutId id="2147484579" r:id="rId14"/>
    <p:sldLayoutId id="2147484580" r:id="rId15"/>
    <p:sldLayoutId id="2147484581" r:id="rId16"/>
    <p:sldLayoutId id="2147484582" r:id="rId17"/>
    <p:sldLayoutId id="2147484583" r:id="rId18"/>
  </p:sldLayoutIdLst>
  <p:transition spd="med">
    <p:fade/>
  </p:transition>
  <p:hf hdr="0"/>
  <p:txStyles>
    <p:titleStyle>
      <a:lvl1pPr algn="l" rtl="0" eaLnBrk="1" fontAlgn="base" hangingPunct="1">
        <a:lnSpc>
          <a:spcPct val="90000"/>
        </a:lnSpc>
        <a:spcBef>
          <a:spcPct val="0"/>
        </a:spcBef>
        <a:spcAft>
          <a:spcPct val="0"/>
        </a:spcAft>
        <a:defRPr lang="es-ES" sz="3600" kern="1200">
          <a:solidFill>
            <a:schemeClr val="tx1"/>
          </a:solidFill>
          <a:latin typeface="+mj-lt"/>
          <a:ea typeface="+mj-ea"/>
          <a:cs typeface="+mj-cs"/>
        </a:defRPr>
      </a:lvl1pPr>
      <a:lvl2pPr algn="l" rtl="0" eaLnBrk="1" fontAlgn="base" hangingPunct="1">
        <a:lnSpc>
          <a:spcPct val="90000"/>
        </a:lnSpc>
        <a:spcBef>
          <a:spcPct val="0"/>
        </a:spcBef>
        <a:spcAft>
          <a:spcPct val="0"/>
        </a:spcAft>
        <a:defRPr sz="3600">
          <a:solidFill>
            <a:schemeClr val="tx1"/>
          </a:solidFill>
          <a:latin typeface="Trebuchet MS" pitchFamily="34" charset="0"/>
        </a:defRPr>
      </a:lvl2pPr>
      <a:lvl3pPr algn="l" rtl="0" eaLnBrk="1" fontAlgn="base" hangingPunct="1">
        <a:lnSpc>
          <a:spcPct val="90000"/>
        </a:lnSpc>
        <a:spcBef>
          <a:spcPct val="0"/>
        </a:spcBef>
        <a:spcAft>
          <a:spcPct val="0"/>
        </a:spcAft>
        <a:defRPr sz="3600">
          <a:solidFill>
            <a:schemeClr val="tx1"/>
          </a:solidFill>
          <a:latin typeface="Trebuchet MS" pitchFamily="34" charset="0"/>
        </a:defRPr>
      </a:lvl3pPr>
      <a:lvl4pPr algn="l" rtl="0" eaLnBrk="1" fontAlgn="base" hangingPunct="1">
        <a:lnSpc>
          <a:spcPct val="90000"/>
        </a:lnSpc>
        <a:spcBef>
          <a:spcPct val="0"/>
        </a:spcBef>
        <a:spcAft>
          <a:spcPct val="0"/>
        </a:spcAft>
        <a:defRPr sz="3600">
          <a:solidFill>
            <a:schemeClr val="tx1"/>
          </a:solidFill>
          <a:latin typeface="Trebuchet MS" pitchFamily="34" charset="0"/>
        </a:defRPr>
      </a:lvl4pPr>
      <a:lvl5pPr algn="l" rtl="0" eaLnBrk="1" fontAlgn="base" hangingPunct="1">
        <a:lnSpc>
          <a:spcPct val="90000"/>
        </a:lnSpc>
        <a:spcBef>
          <a:spcPct val="0"/>
        </a:spcBef>
        <a:spcAft>
          <a:spcPct val="0"/>
        </a:spcAft>
        <a:defRPr sz="3600">
          <a:solidFill>
            <a:schemeClr val="tx1"/>
          </a:solidFill>
          <a:latin typeface="Trebuchet MS" pitchFamily="34" charset="0"/>
        </a:defRPr>
      </a:lvl5pPr>
      <a:lvl6pPr marL="457200" algn="l" rtl="0" eaLnBrk="1" fontAlgn="base" hangingPunct="1">
        <a:lnSpc>
          <a:spcPct val="90000"/>
        </a:lnSpc>
        <a:spcBef>
          <a:spcPct val="0"/>
        </a:spcBef>
        <a:spcAft>
          <a:spcPct val="0"/>
        </a:spcAft>
        <a:defRPr sz="3600">
          <a:solidFill>
            <a:schemeClr val="tx1"/>
          </a:solidFill>
          <a:latin typeface="Trebuchet MS" pitchFamily="34" charset="0"/>
        </a:defRPr>
      </a:lvl6pPr>
      <a:lvl7pPr marL="914400" algn="l" rtl="0" eaLnBrk="1" fontAlgn="base" hangingPunct="1">
        <a:lnSpc>
          <a:spcPct val="90000"/>
        </a:lnSpc>
        <a:spcBef>
          <a:spcPct val="0"/>
        </a:spcBef>
        <a:spcAft>
          <a:spcPct val="0"/>
        </a:spcAft>
        <a:defRPr sz="3600">
          <a:solidFill>
            <a:schemeClr val="tx1"/>
          </a:solidFill>
          <a:latin typeface="Trebuchet MS" pitchFamily="34" charset="0"/>
        </a:defRPr>
      </a:lvl7pPr>
      <a:lvl8pPr marL="1371600" algn="l" rtl="0" eaLnBrk="1" fontAlgn="base" hangingPunct="1">
        <a:lnSpc>
          <a:spcPct val="90000"/>
        </a:lnSpc>
        <a:spcBef>
          <a:spcPct val="0"/>
        </a:spcBef>
        <a:spcAft>
          <a:spcPct val="0"/>
        </a:spcAft>
        <a:defRPr sz="3600">
          <a:solidFill>
            <a:schemeClr val="tx1"/>
          </a:solidFill>
          <a:latin typeface="Trebuchet MS" pitchFamily="34" charset="0"/>
        </a:defRPr>
      </a:lvl8pPr>
      <a:lvl9pPr marL="1828800" algn="l" rtl="0" eaLnBrk="1" fontAlgn="base" hangingPunct="1">
        <a:lnSpc>
          <a:spcPct val="90000"/>
        </a:lnSpc>
        <a:spcBef>
          <a:spcPct val="0"/>
        </a:spcBef>
        <a:spcAft>
          <a:spcPct val="0"/>
        </a:spcAft>
        <a:defRPr sz="3600">
          <a:solidFill>
            <a:schemeClr val="tx1"/>
          </a:solidFill>
          <a:latin typeface="Trebuchet MS" pitchFamily="34" charset="0"/>
        </a:defRPr>
      </a:lvl9pPr>
    </p:titleStyle>
    <p:bodyStyle>
      <a:lvl1pPr marL="228600" indent="-228600" algn="l" rtl="0" eaLnBrk="1" fontAlgn="base" hangingPunct="1">
        <a:lnSpc>
          <a:spcPct val="90000"/>
        </a:lnSpc>
        <a:spcBef>
          <a:spcPts val="1000"/>
        </a:spcBef>
        <a:spcAft>
          <a:spcPct val="0"/>
        </a:spcAft>
        <a:buFont typeface="Arial" charset="0"/>
        <a:buChar char="•"/>
        <a:defRPr lang="es-ES"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lang="es-ES"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lang="es-ES"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lang="es-ES"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lang="es-ES"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50000">
              <a:srgbClr val="FFFFFF"/>
            </a:gs>
            <a:gs pos="100000">
              <a:srgbClr val="9E9E9E"/>
            </a:gs>
          </a:gsLst>
          <a:lin ang="2520000"/>
        </a:gradFill>
        <a:effectLst/>
      </p:bgPr>
    </p:bg>
    <p:spTree>
      <p:nvGrpSpPr>
        <p:cNvPr id="1" name=""/>
        <p:cNvGrpSpPr/>
        <p:nvPr/>
      </p:nvGrpSpPr>
      <p:grpSpPr>
        <a:xfrm>
          <a:off x="0" y="0"/>
          <a:ext cx="0" cy="0"/>
          <a:chOff x="0" y="0"/>
          <a:chExt cx="0" cy="0"/>
        </a:xfrm>
      </p:grpSpPr>
      <p:pic>
        <p:nvPicPr>
          <p:cNvPr id="2050" name="Imagen 6" descr="hashOverlay-FullResolve.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Marcador de posición de título 1"/>
          <p:cNvSpPr>
            <a:spLocks noGrp="1"/>
          </p:cNvSpPr>
          <p:nvPr>
            <p:ph type="title"/>
          </p:nvPr>
        </p:nvSpPr>
        <p:spPr bwMode="auto">
          <a:xfrm>
            <a:off x="681038" y="752475"/>
            <a:ext cx="96139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AR" smtClean="0"/>
              <a:t>Haga clic para modificar el estilo de título del patrón</a:t>
            </a:r>
          </a:p>
        </p:txBody>
      </p:sp>
      <p:sp>
        <p:nvSpPr>
          <p:cNvPr id="2052" name="Marcador de posición de texto 2"/>
          <p:cNvSpPr>
            <a:spLocks noGrp="1"/>
          </p:cNvSpPr>
          <p:nvPr>
            <p:ph type="body" idx="1"/>
          </p:nvPr>
        </p:nvSpPr>
        <p:spPr bwMode="auto">
          <a:xfrm>
            <a:off x="681038" y="2336800"/>
            <a:ext cx="9613900"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AR" smtClean="0"/>
              <a:t>Haga clic para modificar los estilos de texto del patrón</a:t>
            </a:r>
          </a:p>
          <a:p>
            <a:pPr lvl="1"/>
            <a:r>
              <a:rPr lang="es-ES" altLang="es-AR" smtClean="0"/>
              <a:t>Segundo nivel</a:t>
            </a:r>
          </a:p>
          <a:p>
            <a:pPr lvl="2"/>
            <a:r>
              <a:rPr lang="es-ES" altLang="es-AR" smtClean="0"/>
              <a:t>Tercer nivel</a:t>
            </a:r>
          </a:p>
          <a:p>
            <a:pPr lvl="3"/>
            <a:r>
              <a:rPr lang="es-ES" altLang="es-AR" smtClean="0"/>
              <a:t>Cuarto nivel</a:t>
            </a:r>
          </a:p>
          <a:p>
            <a:pPr lvl="4"/>
            <a:r>
              <a:rPr lang="es-ES" altLang="es-AR" smtClean="0"/>
              <a:t>Quinto nivel</a:t>
            </a:r>
          </a:p>
        </p:txBody>
      </p:sp>
      <p:sp>
        <p:nvSpPr>
          <p:cNvPr id="4" name="Marcador de posición de fecha 3"/>
          <p:cNvSpPr>
            <a:spLocks noGrp="1"/>
          </p:cNvSpPr>
          <p:nvPr>
            <p:ph type="dt" sz="half" idx="2"/>
          </p:nvPr>
        </p:nvSpPr>
        <p:spPr>
          <a:xfrm>
            <a:off x="7551738" y="5935663"/>
            <a:ext cx="2743200" cy="365125"/>
          </a:xfrm>
          <a:prstGeom prst="rect">
            <a:avLst/>
          </a:prstGeom>
        </p:spPr>
        <p:txBody>
          <a:bodyPr vert="horz" lIns="91440" tIns="45720" rIns="91440" bIns="45720" rtlCol="0" anchor="ctr"/>
          <a:lstStyle>
            <a:lvl1pPr algn="r" fontAlgn="auto" latinLnBrk="0">
              <a:spcBef>
                <a:spcPts val="0"/>
              </a:spcBef>
              <a:spcAft>
                <a:spcPts val="0"/>
              </a:spcAft>
              <a:defRPr lang="es-ES" sz="1050">
                <a:solidFill>
                  <a:schemeClr val="tx1">
                    <a:tint val="75000"/>
                  </a:schemeClr>
                </a:solidFill>
                <a:latin typeface="+mn-lt"/>
                <a:cs typeface="+mn-cs"/>
              </a:defRPr>
            </a:lvl1pPr>
          </a:lstStyle>
          <a:p>
            <a:pPr>
              <a:defRPr/>
            </a:pPr>
            <a:r>
              <a:rPr lang="es-AR" smtClean="0"/>
              <a:t>2018</a:t>
            </a:r>
            <a:endParaRPr/>
          </a:p>
        </p:txBody>
      </p:sp>
      <p:sp>
        <p:nvSpPr>
          <p:cNvPr id="5" name="Marcador de posición de pie de página 4"/>
          <p:cNvSpPr>
            <a:spLocks noGrp="1"/>
          </p:cNvSpPr>
          <p:nvPr>
            <p:ph type="ftr" sz="quarter" idx="3"/>
          </p:nvPr>
        </p:nvSpPr>
        <p:spPr>
          <a:xfrm>
            <a:off x="681038" y="5935663"/>
            <a:ext cx="6870700" cy="365125"/>
          </a:xfrm>
          <a:prstGeom prst="rect">
            <a:avLst/>
          </a:prstGeom>
        </p:spPr>
        <p:txBody>
          <a:bodyPr vert="horz" lIns="91440" tIns="45720" rIns="91440" bIns="45720" rtlCol="0" anchor="ctr"/>
          <a:lstStyle>
            <a:lvl1pPr algn="l" fontAlgn="auto" latinLnBrk="0">
              <a:spcBef>
                <a:spcPts val="0"/>
              </a:spcBef>
              <a:spcAft>
                <a:spcPts val="0"/>
              </a:spcAft>
              <a:defRPr lang="es-ES" sz="1050">
                <a:solidFill>
                  <a:schemeClr val="tx1">
                    <a:tint val="75000"/>
                  </a:schemeClr>
                </a:solidFill>
                <a:latin typeface="+mn-lt"/>
                <a:cs typeface="+mn-cs"/>
              </a:defRPr>
            </a:lvl1pPr>
          </a:lstStyle>
          <a:p>
            <a:pPr>
              <a:defRPr/>
            </a:pPr>
            <a:r>
              <a:rPr lang="sv-SE" smtClean="0"/>
              <a:t>Ingeniería de Software I</a:t>
            </a:r>
            <a:endParaRPr/>
          </a:p>
        </p:txBody>
      </p:sp>
      <p:sp>
        <p:nvSpPr>
          <p:cNvPr id="6" name="Marcador de posición de número de diapositiva 5"/>
          <p:cNvSpPr>
            <a:spLocks noGrp="1"/>
          </p:cNvSpPr>
          <p:nvPr>
            <p:ph type="sldNum" sz="quarter" idx="4"/>
          </p:nvPr>
        </p:nvSpPr>
        <p:spPr>
          <a:xfrm>
            <a:off x="10729913" y="752475"/>
            <a:ext cx="1154112" cy="1092200"/>
          </a:xfrm>
          <a:prstGeom prst="rect">
            <a:avLst/>
          </a:prstGeom>
        </p:spPr>
        <p:txBody>
          <a:bodyPr vert="horz" lIns="91440" tIns="45720" rIns="91440" bIns="45720" rtlCol="0" anchor="ctr"/>
          <a:lstStyle>
            <a:lvl1pPr algn="l" fontAlgn="auto" latinLnBrk="0">
              <a:spcBef>
                <a:spcPts val="0"/>
              </a:spcBef>
              <a:spcAft>
                <a:spcPts val="0"/>
              </a:spcAft>
              <a:defRPr lang="es-ES" sz="3600">
                <a:solidFill>
                  <a:schemeClr val="tx1">
                    <a:tint val="75000"/>
                  </a:schemeClr>
                </a:solidFill>
                <a:latin typeface="+mn-lt"/>
                <a:cs typeface="+mn-cs"/>
              </a:defRPr>
            </a:lvl1pPr>
          </a:lstStyle>
          <a:p>
            <a:pPr>
              <a:defRPr/>
            </a:pPr>
            <a:fld id="{59A59EB8-92D2-4499-AAD8-2E49A9AA7BFD}" type="slidenum">
              <a:rPr/>
              <a:pPr>
                <a:defRPr/>
              </a:pPr>
              <a:t>‹Nº›</a:t>
            </a:fld>
            <a:endParaRPr/>
          </a:p>
        </p:txBody>
      </p:sp>
    </p:spTree>
  </p:cSld>
  <p:clrMap bg1="dk1" tx1="lt1" bg2="dk2" tx2="lt2" accent1="accent1" accent2="accent2" accent3="accent3" accent4="accent4" accent5="accent5" accent6="accent6" hlink="hlink" folHlink="folHlink"/>
  <p:sldLayoutIdLst>
    <p:sldLayoutId id="2147484585" r:id="rId1"/>
    <p:sldLayoutId id="2147484586" r:id="rId2"/>
    <p:sldLayoutId id="2147484587" r:id="rId3"/>
    <p:sldLayoutId id="2147484588" r:id="rId4"/>
    <p:sldLayoutId id="2147484589" r:id="rId5"/>
    <p:sldLayoutId id="2147484590" r:id="rId6"/>
    <p:sldLayoutId id="2147484591" r:id="rId7"/>
    <p:sldLayoutId id="2147484592" r:id="rId8"/>
    <p:sldLayoutId id="2147484593" r:id="rId9"/>
    <p:sldLayoutId id="2147484594" r:id="rId10"/>
    <p:sldLayoutId id="2147484595" r:id="rId11"/>
    <p:sldLayoutId id="2147484596" r:id="rId12"/>
    <p:sldLayoutId id="2147484597" r:id="rId13"/>
    <p:sldLayoutId id="2147484598" r:id="rId14"/>
    <p:sldLayoutId id="2147484599" r:id="rId15"/>
    <p:sldLayoutId id="2147484600" r:id="rId16"/>
    <p:sldLayoutId id="2147484601" r:id="rId17"/>
    <p:sldLayoutId id="2147484602" r:id="rId18"/>
  </p:sldLayoutIdLst>
  <p:transition spd="med">
    <p:fade/>
  </p:transition>
  <p:hf hdr="0"/>
  <p:txStyles>
    <p:titleStyle>
      <a:lvl1pPr algn="l" rtl="0" eaLnBrk="1" fontAlgn="base" hangingPunct="1">
        <a:lnSpc>
          <a:spcPct val="90000"/>
        </a:lnSpc>
        <a:spcBef>
          <a:spcPct val="0"/>
        </a:spcBef>
        <a:spcAft>
          <a:spcPct val="0"/>
        </a:spcAft>
        <a:defRPr lang="es-ES" sz="3600" kern="1200">
          <a:solidFill>
            <a:schemeClr val="tx1"/>
          </a:solidFill>
          <a:latin typeface="+mj-lt"/>
          <a:ea typeface="+mj-ea"/>
          <a:cs typeface="+mj-cs"/>
        </a:defRPr>
      </a:lvl1pPr>
      <a:lvl2pPr algn="l" rtl="0" eaLnBrk="1" fontAlgn="base" hangingPunct="1">
        <a:lnSpc>
          <a:spcPct val="90000"/>
        </a:lnSpc>
        <a:spcBef>
          <a:spcPct val="0"/>
        </a:spcBef>
        <a:spcAft>
          <a:spcPct val="0"/>
        </a:spcAft>
        <a:defRPr sz="3600">
          <a:solidFill>
            <a:schemeClr val="tx1"/>
          </a:solidFill>
          <a:latin typeface="Trebuchet MS" pitchFamily="34" charset="0"/>
        </a:defRPr>
      </a:lvl2pPr>
      <a:lvl3pPr algn="l" rtl="0" eaLnBrk="1" fontAlgn="base" hangingPunct="1">
        <a:lnSpc>
          <a:spcPct val="90000"/>
        </a:lnSpc>
        <a:spcBef>
          <a:spcPct val="0"/>
        </a:spcBef>
        <a:spcAft>
          <a:spcPct val="0"/>
        </a:spcAft>
        <a:defRPr sz="3600">
          <a:solidFill>
            <a:schemeClr val="tx1"/>
          </a:solidFill>
          <a:latin typeface="Trebuchet MS" pitchFamily="34" charset="0"/>
        </a:defRPr>
      </a:lvl3pPr>
      <a:lvl4pPr algn="l" rtl="0" eaLnBrk="1" fontAlgn="base" hangingPunct="1">
        <a:lnSpc>
          <a:spcPct val="90000"/>
        </a:lnSpc>
        <a:spcBef>
          <a:spcPct val="0"/>
        </a:spcBef>
        <a:spcAft>
          <a:spcPct val="0"/>
        </a:spcAft>
        <a:defRPr sz="3600">
          <a:solidFill>
            <a:schemeClr val="tx1"/>
          </a:solidFill>
          <a:latin typeface="Trebuchet MS" pitchFamily="34" charset="0"/>
        </a:defRPr>
      </a:lvl4pPr>
      <a:lvl5pPr algn="l" rtl="0" eaLnBrk="1" fontAlgn="base" hangingPunct="1">
        <a:lnSpc>
          <a:spcPct val="90000"/>
        </a:lnSpc>
        <a:spcBef>
          <a:spcPct val="0"/>
        </a:spcBef>
        <a:spcAft>
          <a:spcPct val="0"/>
        </a:spcAft>
        <a:defRPr sz="3600">
          <a:solidFill>
            <a:schemeClr val="tx1"/>
          </a:solidFill>
          <a:latin typeface="Trebuchet MS" pitchFamily="34" charset="0"/>
        </a:defRPr>
      </a:lvl5pPr>
      <a:lvl6pPr marL="457200" algn="l" rtl="0" eaLnBrk="1" fontAlgn="base" hangingPunct="1">
        <a:lnSpc>
          <a:spcPct val="90000"/>
        </a:lnSpc>
        <a:spcBef>
          <a:spcPct val="0"/>
        </a:spcBef>
        <a:spcAft>
          <a:spcPct val="0"/>
        </a:spcAft>
        <a:defRPr sz="3600">
          <a:solidFill>
            <a:schemeClr val="tx1"/>
          </a:solidFill>
          <a:latin typeface="Trebuchet MS" pitchFamily="34" charset="0"/>
        </a:defRPr>
      </a:lvl6pPr>
      <a:lvl7pPr marL="914400" algn="l" rtl="0" eaLnBrk="1" fontAlgn="base" hangingPunct="1">
        <a:lnSpc>
          <a:spcPct val="90000"/>
        </a:lnSpc>
        <a:spcBef>
          <a:spcPct val="0"/>
        </a:spcBef>
        <a:spcAft>
          <a:spcPct val="0"/>
        </a:spcAft>
        <a:defRPr sz="3600">
          <a:solidFill>
            <a:schemeClr val="tx1"/>
          </a:solidFill>
          <a:latin typeface="Trebuchet MS" pitchFamily="34" charset="0"/>
        </a:defRPr>
      </a:lvl7pPr>
      <a:lvl8pPr marL="1371600" algn="l" rtl="0" eaLnBrk="1" fontAlgn="base" hangingPunct="1">
        <a:lnSpc>
          <a:spcPct val="90000"/>
        </a:lnSpc>
        <a:spcBef>
          <a:spcPct val="0"/>
        </a:spcBef>
        <a:spcAft>
          <a:spcPct val="0"/>
        </a:spcAft>
        <a:defRPr sz="3600">
          <a:solidFill>
            <a:schemeClr val="tx1"/>
          </a:solidFill>
          <a:latin typeface="Trebuchet MS" pitchFamily="34" charset="0"/>
        </a:defRPr>
      </a:lvl8pPr>
      <a:lvl9pPr marL="1828800" algn="l" rtl="0" eaLnBrk="1" fontAlgn="base" hangingPunct="1">
        <a:lnSpc>
          <a:spcPct val="90000"/>
        </a:lnSpc>
        <a:spcBef>
          <a:spcPct val="0"/>
        </a:spcBef>
        <a:spcAft>
          <a:spcPct val="0"/>
        </a:spcAft>
        <a:defRPr sz="3600">
          <a:solidFill>
            <a:schemeClr val="tx1"/>
          </a:solidFill>
          <a:latin typeface="Trebuchet MS" pitchFamily="34" charset="0"/>
        </a:defRPr>
      </a:lvl9pPr>
    </p:titleStyle>
    <p:bodyStyle>
      <a:lvl1pPr marL="228600" indent="-228600" algn="l" rtl="0" eaLnBrk="1" fontAlgn="base" hangingPunct="1">
        <a:lnSpc>
          <a:spcPct val="90000"/>
        </a:lnSpc>
        <a:spcBef>
          <a:spcPts val="1000"/>
        </a:spcBef>
        <a:spcAft>
          <a:spcPct val="0"/>
        </a:spcAft>
        <a:buFont typeface="Arial" charset="0"/>
        <a:buChar char="•"/>
        <a:defRPr lang="es-ES" sz="24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lang="es-ES" sz="20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lang="es-ES"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lang="es-ES" sz="1600"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2FE9DF"/>
            </a:gs>
            <a:gs pos="50000">
              <a:srgbClr val="21ABC8"/>
            </a:gs>
            <a:gs pos="100000">
              <a:srgbClr val="0B2262"/>
            </a:gs>
          </a:gsLst>
          <a:lin ang="2520000"/>
        </a:gradFill>
        <a:effectLst/>
      </p:bgPr>
    </p:bg>
    <p:spTree>
      <p:nvGrpSpPr>
        <p:cNvPr id="1" name=""/>
        <p:cNvGrpSpPr/>
        <p:nvPr/>
      </p:nvGrpSpPr>
      <p:grpSpPr>
        <a:xfrm>
          <a:off x="0" y="0"/>
          <a:ext cx="0" cy="0"/>
          <a:chOff x="0" y="0"/>
          <a:chExt cx="0" cy="0"/>
        </a:xfrm>
      </p:grpSpPr>
      <p:pic>
        <p:nvPicPr>
          <p:cNvPr id="3074" name="Imagen 6" descr="hashOverlay-FullResolve.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Marcador de posición de título 1"/>
          <p:cNvSpPr>
            <a:spLocks noGrp="1"/>
          </p:cNvSpPr>
          <p:nvPr>
            <p:ph type="title"/>
          </p:nvPr>
        </p:nvSpPr>
        <p:spPr bwMode="auto">
          <a:xfrm>
            <a:off x="681038" y="752475"/>
            <a:ext cx="96139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AR" smtClean="0"/>
              <a:t>Haga clic para modificar el estilo de título del patrón</a:t>
            </a:r>
          </a:p>
        </p:txBody>
      </p:sp>
      <p:sp>
        <p:nvSpPr>
          <p:cNvPr id="3076" name="Marcador de posición de texto 2"/>
          <p:cNvSpPr>
            <a:spLocks noGrp="1"/>
          </p:cNvSpPr>
          <p:nvPr>
            <p:ph type="body" idx="1"/>
          </p:nvPr>
        </p:nvSpPr>
        <p:spPr bwMode="auto">
          <a:xfrm>
            <a:off x="681038" y="2336800"/>
            <a:ext cx="9613900"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AR" smtClean="0"/>
              <a:t>Haga clic para modificar los estilos de texto del patrón</a:t>
            </a:r>
          </a:p>
          <a:p>
            <a:pPr lvl="1"/>
            <a:r>
              <a:rPr lang="es-ES" altLang="es-AR" smtClean="0"/>
              <a:t>Segundo nivel</a:t>
            </a:r>
          </a:p>
          <a:p>
            <a:pPr lvl="2"/>
            <a:r>
              <a:rPr lang="es-ES" altLang="es-AR" smtClean="0"/>
              <a:t>Tercer nivel</a:t>
            </a:r>
          </a:p>
          <a:p>
            <a:pPr lvl="3"/>
            <a:r>
              <a:rPr lang="es-ES" altLang="es-AR" smtClean="0"/>
              <a:t>Cuarto nivel</a:t>
            </a:r>
          </a:p>
          <a:p>
            <a:pPr lvl="4"/>
            <a:r>
              <a:rPr lang="es-ES" altLang="es-AR" smtClean="0"/>
              <a:t>Quinto nivel</a:t>
            </a:r>
          </a:p>
        </p:txBody>
      </p:sp>
      <p:sp>
        <p:nvSpPr>
          <p:cNvPr id="4" name="Marcador de posición de fecha 3"/>
          <p:cNvSpPr>
            <a:spLocks noGrp="1"/>
          </p:cNvSpPr>
          <p:nvPr>
            <p:ph type="dt" sz="half" idx="2"/>
          </p:nvPr>
        </p:nvSpPr>
        <p:spPr>
          <a:xfrm>
            <a:off x="7551738" y="5935663"/>
            <a:ext cx="2743200" cy="365125"/>
          </a:xfrm>
          <a:prstGeom prst="rect">
            <a:avLst/>
          </a:prstGeom>
        </p:spPr>
        <p:txBody>
          <a:bodyPr vert="horz" lIns="91440" tIns="45720" rIns="91440" bIns="45720" rtlCol="0" anchor="ctr"/>
          <a:lstStyle>
            <a:lvl1pPr algn="r" fontAlgn="auto" latinLnBrk="0">
              <a:spcBef>
                <a:spcPts val="0"/>
              </a:spcBef>
              <a:spcAft>
                <a:spcPts val="0"/>
              </a:spcAft>
              <a:defRPr lang="es-ES" sz="1050">
                <a:solidFill>
                  <a:schemeClr val="tx1">
                    <a:tint val="75000"/>
                  </a:schemeClr>
                </a:solidFill>
                <a:latin typeface="+mn-lt"/>
                <a:cs typeface="+mn-cs"/>
              </a:defRPr>
            </a:lvl1pPr>
          </a:lstStyle>
          <a:p>
            <a:pPr>
              <a:defRPr/>
            </a:pPr>
            <a:r>
              <a:rPr lang="es-AR" smtClean="0"/>
              <a:t>2018</a:t>
            </a:r>
            <a:endParaRPr/>
          </a:p>
        </p:txBody>
      </p:sp>
      <p:sp>
        <p:nvSpPr>
          <p:cNvPr id="5" name="Marcador de posición de pie de página 4"/>
          <p:cNvSpPr>
            <a:spLocks noGrp="1"/>
          </p:cNvSpPr>
          <p:nvPr>
            <p:ph type="ftr" sz="quarter" idx="3"/>
          </p:nvPr>
        </p:nvSpPr>
        <p:spPr>
          <a:xfrm>
            <a:off x="681038" y="5935663"/>
            <a:ext cx="6870700" cy="365125"/>
          </a:xfrm>
          <a:prstGeom prst="rect">
            <a:avLst/>
          </a:prstGeom>
        </p:spPr>
        <p:txBody>
          <a:bodyPr vert="horz" lIns="91440" tIns="45720" rIns="91440" bIns="45720" rtlCol="0" anchor="ctr"/>
          <a:lstStyle>
            <a:lvl1pPr algn="l" fontAlgn="auto" latinLnBrk="0">
              <a:spcBef>
                <a:spcPts val="0"/>
              </a:spcBef>
              <a:spcAft>
                <a:spcPts val="0"/>
              </a:spcAft>
              <a:defRPr lang="es-ES" sz="1050">
                <a:solidFill>
                  <a:schemeClr val="tx1">
                    <a:tint val="75000"/>
                  </a:schemeClr>
                </a:solidFill>
                <a:latin typeface="+mn-lt"/>
                <a:cs typeface="+mn-cs"/>
              </a:defRPr>
            </a:lvl1pPr>
          </a:lstStyle>
          <a:p>
            <a:pPr>
              <a:defRPr/>
            </a:pPr>
            <a:r>
              <a:rPr lang="sv-SE" smtClean="0"/>
              <a:t>Ingeniería de Software I</a:t>
            </a:r>
            <a:endParaRPr/>
          </a:p>
        </p:txBody>
      </p:sp>
      <p:sp>
        <p:nvSpPr>
          <p:cNvPr id="6" name="Marcador de posición de número de diapositiva 5"/>
          <p:cNvSpPr>
            <a:spLocks noGrp="1"/>
          </p:cNvSpPr>
          <p:nvPr>
            <p:ph type="sldNum" sz="quarter" idx="4"/>
          </p:nvPr>
        </p:nvSpPr>
        <p:spPr>
          <a:xfrm>
            <a:off x="10729913" y="752475"/>
            <a:ext cx="1154112" cy="1092200"/>
          </a:xfrm>
          <a:prstGeom prst="rect">
            <a:avLst/>
          </a:prstGeom>
        </p:spPr>
        <p:txBody>
          <a:bodyPr vert="horz" lIns="91440" tIns="45720" rIns="91440" bIns="45720" rtlCol="0" anchor="ctr"/>
          <a:lstStyle>
            <a:lvl1pPr algn="l" fontAlgn="auto" latinLnBrk="0">
              <a:spcBef>
                <a:spcPts val="0"/>
              </a:spcBef>
              <a:spcAft>
                <a:spcPts val="0"/>
              </a:spcAft>
              <a:defRPr lang="es-ES" sz="3600">
                <a:solidFill>
                  <a:schemeClr val="tx1">
                    <a:tint val="75000"/>
                  </a:schemeClr>
                </a:solidFill>
                <a:latin typeface="+mn-lt"/>
                <a:cs typeface="+mn-cs"/>
              </a:defRPr>
            </a:lvl1pPr>
          </a:lstStyle>
          <a:p>
            <a:pPr>
              <a:defRPr/>
            </a:pPr>
            <a:fld id="{CEEFF3CA-93B8-4A2B-88DF-4281B388FA4F}" type="slidenum">
              <a:rPr/>
              <a:pPr>
                <a:defRPr/>
              </a:pPr>
              <a:t>‹Nº›</a:t>
            </a:fld>
            <a:endParaRPr/>
          </a:p>
        </p:txBody>
      </p:sp>
    </p:spTree>
  </p:cSld>
  <p:clrMap bg1="dk1" tx1="lt1" bg2="dk2" tx2="lt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 id="2147484617" r:id="rId14"/>
    <p:sldLayoutId id="2147484618" r:id="rId15"/>
    <p:sldLayoutId id="2147484619" r:id="rId16"/>
    <p:sldLayoutId id="2147484620" r:id="rId17"/>
    <p:sldLayoutId id="2147484621" r:id="rId18"/>
  </p:sldLayoutIdLst>
  <p:transition spd="med">
    <p:fade/>
  </p:transition>
  <p:hf hdr="0"/>
  <p:txStyles>
    <p:titleStyle>
      <a:lvl1pPr algn="l" rtl="0" eaLnBrk="1" fontAlgn="base" hangingPunct="1">
        <a:lnSpc>
          <a:spcPct val="90000"/>
        </a:lnSpc>
        <a:spcBef>
          <a:spcPct val="0"/>
        </a:spcBef>
        <a:spcAft>
          <a:spcPct val="0"/>
        </a:spcAft>
        <a:defRPr lang="es-ES" sz="3600" kern="1200">
          <a:solidFill>
            <a:schemeClr val="tx1"/>
          </a:solidFill>
          <a:latin typeface="+mj-lt"/>
          <a:ea typeface="+mj-ea"/>
          <a:cs typeface="+mj-cs"/>
        </a:defRPr>
      </a:lvl1pPr>
      <a:lvl2pPr algn="l" rtl="0" eaLnBrk="1" fontAlgn="base" hangingPunct="1">
        <a:lnSpc>
          <a:spcPct val="90000"/>
        </a:lnSpc>
        <a:spcBef>
          <a:spcPct val="0"/>
        </a:spcBef>
        <a:spcAft>
          <a:spcPct val="0"/>
        </a:spcAft>
        <a:defRPr sz="3600">
          <a:solidFill>
            <a:schemeClr val="tx1"/>
          </a:solidFill>
          <a:latin typeface="Trebuchet MS" pitchFamily="34" charset="0"/>
        </a:defRPr>
      </a:lvl2pPr>
      <a:lvl3pPr algn="l" rtl="0" eaLnBrk="1" fontAlgn="base" hangingPunct="1">
        <a:lnSpc>
          <a:spcPct val="90000"/>
        </a:lnSpc>
        <a:spcBef>
          <a:spcPct val="0"/>
        </a:spcBef>
        <a:spcAft>
          <a:spcPct val="0"/>
        </a:spcAft>
        <a:defRPr sz="3600">
          <a:solidFill>
            <a:schemeClr val="tx1"/>
          </a:solidFill>
          <a:latin typeface="Trebuchet MS" pitchFamily="34" charset="0"/>
        </a:defRPr>
      </a:lvl3pPr>
      <a:lvl4pPr algn="l" rtl="0" eaLnBrk="1" fontAlgn="base" hangingPunct="1">
        <a:lnSpc>
          <a:spcPct val="90000"/>
        </a:lnSpc>
        <a:spcBef>
          <a:spcPct val="0"/>
        </a:spcBef>
        <a:spcAft>
          <a:spcPct val="0"/>
        </a:spcAft>
        <a:defRPr sz="3600">
          <a:solidFill>
            <a:schemeClr val="tx1"/>
          </a:solidFill>
          <a:latin typeface="Trebuchet MS" pitchFamily="34" charset="0"/>
        </a:defRPr>
      </a:lvl4pPr>
      <a:lvl5pPr algn="l" rtl="0" eaLnBrk="1" fontAlgn="base" hangingPunct="1">
        <a:lnSpc>
          <a:spcPct val="90000"/>
        </a:lnSpc>
        <a:spcBef>
          <a:spcPct val="0"/>
        </a:spcBef>
        <a:spcAft>
          <a:spcPct val="0"/>
        </a:spcAft>
        <a:defRPr sz="3600">
          <a:solidFill>
            <a:schemeClr val="tx1"/>
          </a:solidFill>
          <a:latin typeface="Trebuchet MS" pitchFamily="34" charset="0"/>
        </a:defRPr>
      </a:lvl5pPr>
      <a:lvl6pPr marL="457200" algn="l" rtl="0" eaLnBrk="1" fontAlgn="base" hangingPunct="1">
        <a:lnSpc>
          <a:spcPct val="90000"/>
        </a:lnSpc>
        <a:spcBef>
          <a:spcPct val="0"/>
        </a:spcBef>
        <a:spcAft>
          <a:spcPct val="0"/>
        </a:spcAft>
        <a:defRPr sz="3600">
          <a:solidFill>
            <a:schemeClr val="tx1"/>
          </a:solidFill>
          <a:latin typeface="Trebuchet MS" pitchFamily="34" charset="0"/>
        </a:defRPr>
      </a:lvl6pPr>
      <a:lvl7pPr marL="914400" algn="l" rtl="0" eaLnBrk="1" fontAlgn="base" hangingPunct="1">
        <a:lnSpc>
          <a:spcPct val="90000"/>
        </a:lnSpc>
        <a:spcBef>
          <a:spcPct val="0"/>
        </a:spcBef>
        <a:spcAft>
          <a:spcPct val="0"/>
        </a:spcAft>
        <a:defRPr sz="3600">
          <a:solidFill>
            <a:schemeClr val="tx1"/>
          </a:solidFill>
          <a:latin typeface="Trebuchet MS" pitchFamily="34" charset="0"/>
        </a:defRPr>
      </a:lvl7pPr>
      <a:lvl8pPr marL="1371600" algn="l" rtl="0" eaLnBrk="1" fontAlgn="base" hangingPunct="1">
        <a:lnSpc>
          <a:spcPct val="90000"/>
        </a:lnSpc>
        <a:spcBef>
          <a:spcPct val="0"/>
        </a:spcBef>
        <a:spcAft>
          <a:spcPct val="0"/>
        </a:spcAft>
        <a:defRPr sz="3600">
          <a:solidFill>
            <a:schemeClr val="tx1"/>
          </a:solidFill>
          <a:latin typeface="Trebuchet MS" pitchFamily="34" charset="0"/>
        </a:defRPr>
      </a:lvl8pPr>
      <a:lvl9pPr marL="1828800" algn="l" rtl="0" eaLnBrk="1" fontAlgn="base" hangingPunct="1">
        <a:lnSpc>
          <a:spcPct val="90000"/>
        </a:lnSpc>
        <a:spcBef>
          <a:spcPct val="0"/>
        </a:spcBef>
        <a:spcAft>
          <a:spcPct val="0"/>
        </a:spcAft>
        <a:defRPr sz="3600">
          <a:solidFill>
            <a:schemeClr val="tx1"/>
          </a:solidFill>
          <a:latin typeface="Trebuchet MS" pitchFamily="34" charset="0"/>
        </a:defRPr>
      </a:lvl9pPr>
    </p:titleStyle>
    <p:bodyStyle>
      <a:lvl1pPr marL="228600" indent="-228600" algn="l" rtl="0" eaLnBrk="1" fontAlgn="base" hangingPunct="1">
        <a:lnSpc>
          <a:spcPct val="90000"/>
        </a:lnSpc>
        <a:spcBef>
          <a:spcPts val="1000"/>
        </a:spcBef>
        <a:spcAft>
          <a:spcPct val="0"/>
        </a:spcAft>
        <a:buFont typeface="Arial" charset="0"/>
        <a:buChar char="•"/>
        <a:defRPr lang="es-ES" sz="24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lang="es-ES" sz="20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lang="es-ES"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lang="es-ES" sz="1600"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D772AC"/>
            </a:gs>
            <a:gs pos="50000">
              <a:srgbClr val="B55CAB"/>
            </a:gs>
            <a:gs pos="100000">
              <a:srgbClr val="3D1B5F"/>
            </a:gs>
          </a:gsLst>
          <a:lin ang="2520000"/>
        </a:gradFill>
        <a:effectLst/>
      </p:bgPr>
    </p:bg>
    <p:spTree>
      <p:nvGrpSpPr>
        <p:cNvPr id="1" name=""/>
        <p:cNvGrpSpPr/>
        <p:nvPr/>
      </p:nvGrpSpPr>
      <p:grpSpPr>
        <a:xfrm>
          <a:off x="0" y="0"/>
          <a:ext cx="0" cy="0"/>
          <a:chOff x="0" y="0"/>
          <a:chExt cx="0" cy="0"/>
        </a:xfrm>
      </p:grpSpPr>
      <p:pic>
        <p:nvPicPr>
          <p:cNvPr id="4098" name="Imagen 6" descr="hashOverlay-FullResolve.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Marcador de posición de título 1"/>
          <p:cNvSpPr>
            <a:spLocks noGrp="1"/>
          </p:cNvSpPr>
          <p:nvPr>
            <p:ph type="title"/>
          </p:nvPr>
        </p:nvSpPr>
        <p:spPr bwMode="auto">
          <a:xfrm>
            <a:off x="681038" y="752475"/>
            <a:ext cx="96139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AR" smtClean="0"/>
              <a:t>Haga clic para modificar el estilo de título del patrón</a:t>
            </a:r>
          </a:p>
        </p:txBody>
      </p:sp>
      <p:sp>
        <p:nvSpPr>
          <p:cNvPr id="4100" name="Marcador de posición de texto 2"/>
          <p:cNvSpPr>
            <a:spLocks noGrp="1"/>
          </p:cNvSpPr>
          <p:nvPr>
            <p:ph type="body" idx="1"/>
          </p:nvPr>
        </p:nvSpPr>
        <p:spPr bwMode="auto">
          <a:xfrm>
            <a:off x="681038" y="2336800"/>
            <a:ext cx="9613900"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AR" smtClean="0"/>
              <a:t>Haga clic para modificar los estilos de texto del patrón</a:t>
            </a:r>
          </a:p>
          <a:p>
            <a:pPr lvl="1"/>
            <a:r>
              <a:rPr lang="es-ES" altLang="es-AR" smtClean="0"/>
              <a:t>Segundo nivel</a:t>
            </a:r>
          </a:p>
          <a:p>
            <a:pPr lvl="2"/>
            <a:r>
              <a:rPr lang="es-ES" altLang="es-AR" smtClean="0"/>
              <a:t>Tercer nivel</a:t>
            </a:r>
          </a:p>
          <a:p>
            <a:pPr lvl="3"/>
            <a:r>
              <a:rPr lang="es-ES" altLang="es-AR" smtClean="0"/>
              <a:t>Cuarto nivel</a:t>
            </a:r>
          </a:p>
          <a:p>
            <a:pPr lvl="4"/>
            <a:r>
              <a:rPr lang="es-ES" altLang="es-AR" smtClean="0"/>
              <a:t>Quinto nivel</a:t>
            </a:r>
          </a:p>
        </p:txBody>
      </p:sp>
      <p:sp>
        <p:nvSpPr>
          <p:cNvPr id="4" name="Marcador de posición de fecha 3"/>
          <p:cNvSpPr>
            <a:spLocks noGrp="1"/>
          </p:cNvSpPr>
          <p:nvPr>
            <p:ph type="dt" sz="half" idx="2"/>
          </p:nvPr>
        </p:nvSpPr>
        <p:spPr>
          <a:xfrm>
            <a:off x="7551738" y="5935663"/>
            <a:ext cx="2743200" cy="365125"/>
          </a:xfrm>
          <a:prstGeom prst="rect">
            <a:avLst/>
          </a:prstGeom>
        </p:spPr>
        <p:txBody>
          <a:bodyPr vert="horz" lIns="91440" tIns="45720" rIns="91440" bIns="45720" rtlCol="0" anchor="ctr"/>
          <a:lstStyle>
            <a:lvl1pPr algn="r" fontAlgn="auto" latinLnBrk="0">
              <a:spcBef>
                <a:spcPts val="0"/>
              </a:spcBef>
              <a:spcAft>
                <a:spcPts val="0"/>
              </a:spcAft>
              <a:defRPr lang="es-ES" sz="1050">
                <a:solidFill>
                  <a:schemeClr val="tx1">
                    <a:tint val="75000"/>
                  </a:schemeClr>
                </a:solidFill>
                <a:latin typeface="+mn-lt"/>
                <a:cs typeface="+mn-cs"/>
              </a:defRPr>
            </a:lvl1pPr>
          </a:lstStyle>
          <a:p>
            <a:pPr>
              <a:defRPr/>
            </a:pPr>
            <a:r>
              <a:rPr lang="es-AR" smtClean="0"/>
              <a:t>2018</a:t>
            </a:r>
            <a:endParaRPr/>
          </a:p>
        </p:txBody>
      </p:sp>
      <p:sp>
        <p:nvSpPr>
          <p:cNvPr id="5" name="Marcador de posición de pie de página 4"/>
          <p:cNvSpPr>
            <a:spLocks noGrp="1"/>
          </p:cNvSpPr>
          <p:nvPr>
            <p:ph type="ftr" sz="quarter" idx="3"/>
          </p:nvPr>
        </p:nvSpPr>
        <p:spPr>
          <a:xfrm>
            <a:off x="681038" y="5935663"/>
            <a:ext cx="6870700" cy="365125"/>
          </a:xfrm>
          <a:prstGeom prst="rect">
            <a:avLst/>
          </a:prstGeom>
        </p:spPr>
        <p:txBody>
          <a:bodyPr vert="horz" lIns="91440" tIns="45720" rIns="91440" bIns="45720" rtlCol="0" anchor="ctr"/>
          <a:lstStyle>
            <a:lvl1pPr algn="l" fontAlgn="auto" latinLnBrk="0">
              <a:spcBef>
                <a:spcPts val="0"/>
              </a:spcBef>
              <a:spcAft>
                <a:spcPts val="0"/>
              </a:spcAft>
              <a:defRPr lang="es-ES" sz="1050">
                <a:solidFill>
                  <a:schemeClr val="tx1">
                    <a:tint val="75000"/>
                  </a:schemeClr>
                </a:solidFill>
                <a:latin typeface="+mn-lt"/>
                <a:cs typeface="+mn-cs"/>
              </a:defRPr>
            </a:lvl1pPr>
          </a:lstStyle>
          <a:p>
            <a:pPr>
              <a:defRPr/>
            </a:pPr>
            <a:r>
              <a:rPr lang="sv-SE" smtClean="0"/>
              <a:t>Ingeniería de Software I</a:t>
            </a:r>
            <a:endParaRPr/>
          </a:p>
        </p:txBody>
      </p:sp>
      <p:sp>
        <p:nvSpPr>
          <p:cNvPr id="6" name="Marcador de posición de número de diapositiva 5"/>
          <p:cNvSpPr>
            <a:spLocks noGrp="1"/>
          </p:cNvSpPr>
          <p:nvPr>
            <p:ph type="sldNum" sz="quarter" idx="4"/>
          </p:nvPr>
        </p:nvSpPr>
        <p:spPr>
          <a:xfrm>
            <a:off x="10729913" y="752475"/>
            <a:ext cx="1154112" cy="1092200"/>
          </a:xfrm>
          <a:prstGeom prst="rect">
            <a:avLst/>
          </a:prstGeom>
        </p:spPr>
        <p:txBody>
          <a:bodyPr vert="horz" lIns="91440" tIns="45720" rIns="91440" bIns="45720" rtlCol="0" anchor="ctr"/>
          <a:lstStyle>
            <a:lvl1pPr algn="l" fontAlgn="auto" latinLnBrk="0">
              <a:spcBef>
                <a:spcPts val="0"/>
              </a:spcBef>
              <a:spcAft>
                <a:spcPts val="0"/>
              </a:spcAft>
              <a:defRPr lang="es-ES" sz="3600">
                <a:solidFill>
                  <a:schemeClr val="tx1">
                    <a:tint val="75000"/>
                  </a:schemeClr>
                </a:solidFill>
                <a:latin typeface="+mn-lt"/>
                <a:cs typeface="+mn-cs"/>
              </a:defRPr>
            </a:lvl1pPr>
          </a:lstStyle>
          <a:p>
            <a:pPr>
              <a:defRPr/>
            </a:pPr>
            <a:fld id="{D4FB68BE-41CA-4970-8559-4D2B0ACF0CC8}" type="slidenum">
              <a:rPr/>
              <a:pPr>
                <a:defRPr/>
              </a:pPr>
              <a:t>‹Nº›</a:t>
            </a:fld>
            <a:endParaRPr/>
          </a:p>
        </p:txBody>
      </p:sp>
    </p:spTree>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Lst>
  <p:transition spd="med">
    <p:fade/>
  </p:transition>
  <p:hf hdr="0"/>
  <p:txStyles>
    <p:titleStyle>
      <a:lvl1pPr algn="l" rtl="0" eaLnBrk="1" fontAlgn="base" hangingPunct="1">
        <a:lnSpc>
          <a:spcPct val="90000"/>
        </a:lnSpc>
        <a:spcBef>
          <a:spcPct val="0"/>
        </a:spcBef>
        <a:spcAft>
          <a:spcPct val="0"/>
        </a:spcAft>
        <a:defRPr lang="es-ES" sz="3600" kern="1200">
          <a:solidFill>
            <a:schemeClr val="tx1"/>
          </a:solidFill>
          <a:latin typeface="+mj-lt"/>
          <a:ea typeface="+mj-ea"/>
          <a:cs typeface="+mj-cs"/>
        </a:defRPr>
      </a:lvl1pPr>
      <a:lvl2pPr algn="l" rtl="0" eaLnBrk="1" fontAlgn="base" hangingPunct="1">
        <a:lnSpc>
          <a:spcPct val="90000"/>
        </a:lnSpc>
        <a:spcBef>
          <a:spcPct val="0"/>
        </a:spcBef>
        <a:spcAft>
          <a:spcPct val="0"/>
        </a:spcAft>
        <a:defRPr sz="3600">
          <a:solidFill>
            <a:schemeClr val="tx1"/>
          </a:solidFill>
          <a:latin typeface="Trebuchet MS" pitchFamily="34" charset="0"/>
        </a:defRPr>
      </a:lvl2pPr>
      <a:lvl3pPr algn="l" rtl="0" eaLnBrk="1" fontAlgn="base" hangingPunct="1">
        <a:lnSpc>
          <a:spcPct val="90000"/>
        </a:lnSpc>
        <a:spcBef>
          <a:spcPct val="0"/>
        </a:spcBef>
        <a:spcAft>
          <a:spcPct val="0"/>
        </a:spcAft>
        <a:defRPr sz="3600">
          <a:solidFill>
            <a:schemeClr val="tx1"/>
          </a:solidFill>
          <a:latin typeface="Trebuchet MS" pitchFamily="34" charset="0"/>
        </a:defRPr>
      </a:lvl3pPr>
      <a:lvl4pPr algn="l" rtl="0" eaLnBrk="1" fontAlgn="base" hangingPunct="1">
        <a:lnSpc>
          <a:spcPct val="90000"/>
        </a:lnSpc>
        <a:spcBef>
          <a:spcPct val="0"/>
        </a:spcBef>
        <a:spcAft>
          <a:spcPct val="0"/>
        </a:spcAft>
        <a:defRPr sz="3600">
          <a:solidFill>
            <a:schemeClr val="tx1"/>
          </a:solidFill>
          <a:latin typeface="Trebuchet MS" pitchFamily="34" charset="0"/>
        </a:defRPr>
      </a:lvl4pPr>
      <a:lvl5pPr algn="l" rtl="0" eaLnBrk="1" fontAlgn="base" hangingPunct="1">
        <a:lnSpc>
          <a:spcPct val="90000"/>
        </a:lnSpc>
        <a:spcBef>
          <a:spcPct val="0"/>
        </a:spcBef>
        <a:spcAft>
          <a:spcPct val="0"/>
        </a:spcAft>
        <a:defRPr sz="3600">
          <a:solidFill>
            <a:schemeClr val="tx1"/>
          </a:solidFill>
          <a:latin typeface="Trebuchet MS" pitchFamily="34" charset="0"/>
        </a:defRPr>
      </a:lvl5pPr>
      <a:lvl6pPr marL="457200" algn="l" rtl="0" eaLnBrk="1" fontAlgn="base" hangingPunct="1">
        <a:lnSpc>
          <a:spcPct val="90000"/>
        </a:lnSpc>
        <a:spcBef>
          <a:spcPct val="0"/>
        </a:spcBef>
        <a:spcAft>
          <a:spcPct val="0"/>
        </a:spcAft>
        <a:defRPr sz="3600">
          <a:solidFill>
            <a:schemeClr val="tx1"/>
          </a:solidFill>
          <a:latin typeface="Trebuchet MS" pitchFamily="34" charset="0"/>
        </a:defRPr>
      </a:lvl6pPr>
      <a:lvl7pPr marL="914400" algn="l" rtl="0" eaLnBrk="1" fontAlgn="base" hangingPunct="1">
        <a:lnSpc>
          <a:spcPct val="90000"/>
        </a:lnSpc>
        <a:spcBef>
          <a:spcPct val="0"/>
        </a:spcBef>
        <a:spcAft>
          <a:spcPct val="0"/>
        </a:spcAft>
        <a:defRPr sz="3600">
          <a:solidFill>
            <a:schemeClr val="tx1"/>
          </a:solidFill>
          <a:latin typeface="Trebuchet MS" pitchFamily="34" charset="0"/>
        </a:defRPr>
      </a:lvl7pPr>
      <a:lvl8pPr marL="1371600" algn="l" rtl="0" eaLnBrk="1" fontAlgn="base" hangingPunct="1">
        <a:lnSpc>
          <a:spcPct val="90000"/>
        </a:lnSpc>
        <a:spcBef>
          <a:spcPct val="0"/>
        </a:spcBef>
        <a:spcAft>
          <a:spcPct val="0"/>
        </a:spcAft>
        <a:defRPr sz="3600">
          <a:solidFill>
            <a:schemeClr val="tx1"/>
          </a:solidFill>
          <a:latin typeface="Trebuchet MS" pitchFamily="34" charset="0"/>
        </a:defRPr>
      </a:lvl8pPr>
      <a:lvl9pPr marL="1828800" algn="l" rtl="0" eaLnBrk="1" fontAlgn="base" hangingPunct="1">
        <a:lnSpc>
          <a:spcPct val="90000"/>
        </a:lnSpc>
        <a:spcBef>
          <a:spcPct val="0"/>
        </a:spcBef>
        <a:spcAft>
          <a:spcPct val="0"/>
        </a:spcAft>
        <a:defRPr sz="3600">
          <a:solidFill>
            <a:schemeClr val="tx1"/>
          </a:solidFill>
          <a:latin typeface="Trebuchet MS" pitchFamily="34" charset="0"/>
        </a:defRPr>
      </a:lvl9pPr>
    </p:titleStyle>
    <p:bodyStyle>
      <a:lvl1pPr marL="228600" indent="-228600" algn="l" rtl="0" eaLnBrk="1" fontAlgn="base" hangingPunct="1">
        <a:lnSpc>
          <a:spcPct val="90000"/>
        </a:lnSpc>
        <a:spcBef>
          <a:spcPts val="1000"/>
        </a:spcBef>
        <a:spcAft>
          <a:spcPct val="0"/>
        </a:spcAft>
        <a:buFont typeface="Arial" charset="0"/>
        <a:buChar char="•"/>
        <a:defRPr lang="es-ES" sz="24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lang="es-ES" sz="20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lang="es-ES"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lang="es-ES" sz="1600"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lang="es-E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6.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1.xml"/></Relationships>
</file>

<file path=ppt/slides/_rels/slide7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Ingeniería de Software I </a:t>
            </a:r>
            <a:endParaRPr lang="es-ES" dirty="0"/>
          </a:p>
        </p:txBody>
      </p:sp>
      <p:sp>
        <p:nvSpPr>
          <p:cNvPr id="3" name="2 Subtítulo"/>
          <p:cNvSpPr>
            <a:spLocks noGrp="1"/>
          </p:cNvSpPr>
          <p:nvPr>
            <p:ph type="body" sz="half" idx="2"/>
          </p:nvPr>
        </p:nvSpPr>
        <p:spPr/>
        <p:txBody>
          <a:bodyPr>
            <a:normAutofit/>
          </a:bodyPr>
          <a:lstStyle/>
          <a:p>
            <a:r>
              <a:rPr lang="es-ES" dirty="0" smtClean="0"/>
              <a:t>2018</a:t>
            </a:r>
            <a:endParaRPr lang="es-ES" dirty="0"/>
          </a:p>
        </p:txBody>
      </p:sp>
      <p:sp>
        <p:nvSpPr>
          <p:cNvPr id="6" name="5 Marcador de fecha"/>
          <p:cNvSpPr>
            <a:spLocks noGrp="1"/>
          </p:cNvSpPr>
          <p:nvPr>
            <p:ph type="dt" sz="half" idx="10"/>
          </p:nvPr>
        </p:nvSpPr>
        <p:spPr/>
        <p:txBody>
          <a:bodyPr/>
          <a:lstStyle/>
          <a:p>
            <a:r>
              <a:rPr lang="es-AR" smtClean="0"/>
              <a:t>2018</a:t>
            </a:r>
            <a:endParaRPr lang="es-ES" dirty="0"/>
          </a:p>
        </p:txBody>
      </p:sp>
      <p:sp>
        <p:nvSpPr>
          <p:cNvPr id="5" name="4 Marcador de pie de página"/>
          <p:cNvSpPr>
            <a:spLocks noGrp="1"/>
          </p:cNvSpPr>
          <p:nvPr>
            <p:ph type="ftr" sz="quarter" idx="11"/>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2"/>
          </p:nvPr>
        </p:nvSpPr>
        <p:spPr/>
        <p:txBody>
          <a:bodyPr/>
          <a:lstStyle/>
          <a:p>
            <a:fld id="{9309AEDA-1D6C-44D3-8BB0-A178BBA71291}" type="slidenum">
              <a:rPr lang="es-ES" smtClean="0"/>
              <a:pPr/>
              <a:t>1</a:t>
            </a:fld>
            <a:endParaRPr lang="es-E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smtClean="0"/>
              <a:t>Planeación Conjunta de Requerimientos (JRP)</a:t>
            </a:r>
            <a:endParaRPr lang="es-ES" dirty="0"/>
          </a:p>
        </p:txBody>
      </p:sp>
      <p:sp>
        <p:nvSpPr>
          <p:cNvPr id="4" name="3 Marcador de texto"/>
          <p:cNvSpPr>
            <a:spLocks noGrp="1"/>
          </p:cNvSpPr>
          <p:nvPr>
            <p:ph type="body" sz="quarter" idx="13"/>
          </p:nvPr>
        </p:nvSpPr>
        <p:spPr>
          <a:xfrm>
            <a:off x="767408" y="1916832"/>
            <a:ext cx="10009112" cy="4104456"/>
          </a:xfrm>
        </p:spPr>
        <p:txBody>
          <a:bodyPr>
            <a:normAutofit/>
          </a:bodyPr>
          <a:lstStyle/>
          <a:p>
            <a:pPr>
              <a:buNone/>
            </a:pPr>
            <a:r>
              <a:rPr lang="es-ES_tradnl" sz="2400" dirty="0">
                <a:solidFill>
                  <a:schemeClr val="tx1"/>
                </a:solidFill>
              </a:rPr>
              <a:t>Proceso mediante el cual se conducen reuniones de grupo altamente estructurados con el propósito de analizar problemas y definir requerimientos </a:t>
            </a:r>
          </a:p>
          <a:p>
            <a:endParaRPr lang="es-ES_tradnl" sz="2400" dirty="0" smtClean="0">
              <a:solidFill>
                <a:schemeClr val="tx1"/>
              </a:solidFill>
            </a:endParaRPr>
          </a:p>
          <a:p>
            <a:r>
              <a:rPr lang="es-ES_tradnl" sz="2400" dirty="0" smtClean="0">
                <a:solidFill>
                  <a:schemeClr val="tx1"/>
                </a:solidFill>
              </a:rPr>
              <a:t>Requiere </a:t>
            </a:r>
            <a:r>
              <a:rPr lang="es-ES_tradnl" sz="2400" dirty="0">
                <a:solidFill>
                  <a:schemeClr val="tx1"/>
                </a:solidFill>
              </a:rPr>
              <a:t>de extenso entrenamiento</a:t>
            </a:r>
          </a:p>
          <a:p>
            <a:r>
              <a:rPr lang="es-ES_tradnl" sz="2400" dirty="0">
                <a:solidFill>
                  <a:schemeClr val="tx1"/>
                </a:solidFill>
              </a:rPr>
              <a:t>Reduce el tiempo de exploración de requisitos</a:t>
            </a:r>
          </a:p>
          <a:p>
            <a:r>
              <a:rPr lang="es-ES_tradnl" sz="2400" dirty="0">
                <a:solidFill>
                  <a:schemeClr val="tx1"/>
                </a:solidFill>
              </a:rPr>
              <a:t>Amplia participación de los integrantes </a:t>
            </a:r>
          </a:p>
          <a:p>
            <a:r>
              <a:rPr lang="es-ES_tradnl" sz="2400" dirty="0">
                <a:solidFill>
                  <a:schemeClr val="tx1"/>
                </a:solidFill>
              </a:rPr>
              <a:t>Se trabaja sobre lo que se va generando</a:t>
            </a:r>
          </a:p>
          <a:p>
            <a:r>
              <a:rPr lang="es-ES_tradnl" sz="2400" dirty="0">
                <a:solidFill>
                  <a:schemeClr val="tx1"/>
                </a:solidFill>
              </a:rPr>
              <a:t>Alguna bibliografía la menciona como JAD </a:t>
            </a:r>
            <a:r>
              <a:rPr lang="es-ES_tradnl" sz="2400" dirty="0" smtClean="0">
                <a:solidFill>
                  <a:schemeClr val="tx1"/>
                </a:solidFill>
              </a:rPr>
              <a:t>(</a:t>
            </a:r>
            <a:r>
              <a:rPr lang="es-ES" sz="2400" dirty="0" err="1">
                <a:solidFill>
                  <a:schemeClr val="tx1"/>
                </a:solidFill>
              </a:rPr>
              <a:t>Joint</a:t>
            </a:r>
            <a:r>
              <a:rPr lang="es-ES" sz="2400" dirty="0">
                <a:solidFill>
                  <a:schemeClr val="tx1"/>
                </a:solidFill>
              </a:rPr>
              <a:t> </a:t>
            </a:r>
            <a:r>
              <a:rPr lang="es-ES" sz="2400" dirty="0" err="1">
                <a:solidFill>
                  <a:schemeClr val="tx1"/>
                </a:solidFill>
              </a:rPr>
              <a:t>Application</a:t>
            </a:r>
            <a:r>
              <a:rPr lang="es-ES" sz="2400" dirty="0">
                <a:solidFill>
                  <a:schemeClr val="tx1"/>
                </a:solidFill>
              </a:rPr>
              <a:t> </a:t>
            </a:r>
            <a:r>
              <a:rPr lang="es-ES" sz="2400" dirty="0" err="1">
                <a:solidFill>
                  <a:schemeClr val="tx1"/>
                </a:solidFill>
              </a:rPr>
              <a:t>Design</a:t>
            </a:r>
            <a:r>
              <a:rPr lang="es-ES_tradnl" sz="2400" dirty="0">
                <a:solidFill>
                  <a:schemeClr val="tx1"/>
                </a:solidFill>
              </a:rPr>
              <a:t>)</a:t>
            </a:r>
          </a:p>
        </p:txBody>
      </p:sp>
      <p:sp>
        <p:nvSpPr>
          <p:cNvPr id="5" name="Marcador de pie de página 4"/>
          <p:cNvSpPr>
            <a:spLocks noGrp="1"/>
          </p:cNvSpPr>
          <p:nvPr>
            <p:ph type="ftr" sz="quarter" idx="15"/>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6"/>
          </p:nvPr>
        </p:nvSpPr>
        <p:spPr/>
        <p:txBody>
          <a:bodyPr/>
          <a:lstStyle/>
          <a:p>
            <a:fld id="{9F6EE29D-8DC6-4CB7-958C-0D2230DE07F1}" type="slidenum">
              <a:rPr lang="es-ES" smtClean="0">
                <a:solidFill>
                  <a:schemeClr val="accent1">
                    <a:lumMod val="20000"/>
                    <a:lumOff val="80000"/>
                  </a:schemeClr>
                </a:solidFill>
              </a:rPr>
              <a:pPr/>
              <a:t>10</a:t>
            </a:fld>
            <a:endParaRPr lang="es-ES" dirty="0">
              <a:solidFill>
                <a:schemeClr val="accent1">
                  <a:lumMod val="20000"/>
                  <a:lumOff val="80000"/>
                </a:schemeClr>
              </a:solidFill>
            </a:endParaRPr>
          </a:p>
        </p:txBody>
      </p:sp>
      <p:pic>
        <p:nvPicPr>
          <p:cNvPr id="7" name="Picture 2" descr="http://blog.commlabindia.com/wp-content/uploads/2011/11/methods-to-organiz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4312" y="2780928"/>
            <a:ext cx="23812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170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smtClean="0"/>
              <a:t>Planeación Conjunta de Requerimientos (JRP)</a:t>
            </a:r>
            <a:endParaRPr lang="es-ES" dirty="0"/>
          </a:p>
        </p:txBody>
      </p:sp>
      <p:sp>
        <p:nvSpPr>
          <p:cNvPr id="4" name="3 Marcador de texto"/>
          <p:cNvSpPr>
            <a:spLocks noGrp="1"/>
          </p:cNvSpPr>
          <p:nvPr>
            <p:ph type="body" sz="quarter" idx="13"/>
          </p:nvPr>
        </p:nvSpPr>
        <p:spPr>
          <a:xfrm>
            <a:off x="839416" y="2060848"/>
            <a:ext cx="9937104" cy="3240360"/>
          </a:xfrm>
        </p:spPr>
        <p:txBody>
          <a:bodyPr>
            <a:normAutofit lnSpcReduction="10000"/>
          </a:bodyPr>
          <a:lstStyle/>
          <a:p>
            <a:r>
              <a:rPr lang="es-ES" sz="2800" dirty="0">
                <a:solidFill>
                  <a:schemeClr val="tx1"/>
                </a:solidFill>
              </a:rPr>
              <a:t>Ventajas</a:t>
            </a:r>
          </a:p>
          <a:p>
            <a:pPr lvl="1"/>
            <a:r>
              <a:rPr lang="es-ES" sz="2400" dirty="0">
                <a:solidFill>
                  <a:schemeClr val="tx1"/>
                </a:solidFill>
              </a:rPr>
              <a:t>Ahorro de tiempo</a:t>
            </a:r>
          </a:p>
          <a:p>
            <a:pPr lvl="1"/>
            <a:r>
              <a:rPr lang="es-ES" sz="2400" dirty="0">
                <a:solidFill>
                  <a:schemeClr val="tx1"/>
                </a:solidFill>
              </a:rPr>
              <a:t>Usuarios involucrados</a:t>
            </a:r>
          </a:p>
          <a:p>
            <a:pPr lvl="1"/>
            <a:r>
              <a:rPr lang="es-ES" sz="2400" dirty="0">
                <a:solidFill>
                  <a:schemeClr val="tx1"/>
                </a:solidFill>
              </a:rPr>
              <a:t>Desarrollos creativos</a:t>
            </a:r>
            <a:endParaRPr lang="es-ES" sz="2800" dirty="0">
              <a:solidFill>
                <a:schemeClr val="tx1"/>
              </a:solidFill>
            </a:endParaRPr>
          </a:p>
          <a:p>
            <a:endParaRPr lang="es-ES" sz="2800" dirty="0">
              <a:solidFill>
                <a:schemeClr val="tx1"/>
              </a:solidFill>
            </a:endParaRPr>
          </a:p>
          <a:p>
            <a:r>
              <a:rPr lang="es-ES" sz="2800" dirty="0">
                <a:solidFill>
                  <a:schemeClr val="tx1"/>
                </a:solidFill>
              </a:rPr>
              <a:t>Desventajas</a:t>
            </a:r>
          </a:p>
          <a:p>
            <a:pPr lvl="1"/>
            <a:r>
              <a:rPr lang="es-ES" sz="2400" dirty="0">
                <a:solidFill>
                  <a:schemeClr val="tx1"/>
                </a:solidFill>
              </a:rPr>
              <a:t>Es difícil organizar los horarios de los involucrados</a:t>
            </a:r>
          </a:p>
          <a:p>
            <a:pPr lvl="1"/>
            <a:r>
              <a:rPr lang="es-ES" sz="2400" dirty="0">
                <a:solidFill>
                  <a:schemeClr val="tx1"/>
                </a:solidFill>
              </a:rPr>
              <a:t>Es complejo encontrar un grupo de participantes integrados y organizados</a:t>
            </a:r>
          </a:p>
          <a:p>
            <a:endParaRPr lang="es-ES" sz="2400" dirty="0">
              <a:solidFill>
                <a:schemeClr val="tx1"/>
              </a:solidFill>
            </a:endParaRPr>
          </a:p>
        </p:txBody>
      </p:sp>
      <p:sp>
        <p:nvSpPr>
          <p:cNvPr id="5" name="Marcador de pie de página 4"/>
          <p:cNvSpPr>
            <a:spLocks noGrp="1"/>
          </p:cNvSpPr>
          <p:nvPr>
            <p:ph type="ftr" sz="quarter" idx="15"/>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6"/>
          </p:nvPr>
        </p:nvSpPr>
        <p:spPr/>
        <p:txBody>
          <a:bodyPr/>
          <a:lstStyle/>
          <a:p>
            <a:fld id="{9F6EE29D-8DC6-4CB7-958C-0D2230DE07F1}" type="slidenum">
              <a:rPr lang="es-ES" smtClean="0">
                <a:solidFill>
                  <a:schemeClr val="accent1">
                    <a:lumMod val="20000"/>
                    <a:lumOff val="80000"/>
                  </a:schemeClr>
                </a:solidFill>
              </a:rPr>
              <a:pPr/>
              <a:t>11</a:t>
            </a:fld>
            <a:endParaRPr lang="es-ES" dirty="0">
              <a:solidFill>
                <a:schemeClr val="accent1">
                  <a:lumMod val="20000"/>
                  <a:lumOff val="80000"/>
                </a:schemeClr>
              </a:solidFill>
            </a:endParaRPr>
          </a:p>
        </p:txBody>
      </p:sp>
    </p:spTree>
    <p:extLst>
      <p:ext uri="{BB962C8B-B14F-4D97-AF65-F5344CB8AC3E}">
        <p14:creationId xmlns:p14="http://schemas.microsoft.com/office/powerpoint/2010/main" val="7212153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15" name="Marcador de contenido 14"/>
          <p:cNvSpPr>
            <a:spLocks noGrp="1"/>
          </p:cNvSpPr>
          <p:nvPr>
            <p:ph sz="quarter" idx="1"/>
          </p:nvPr>
        </p:nvSpPr>
        <p:spPr/>
        <p:txBody>
          <a:bodyPr/>
          <a:lstStyle/>
          <a:p>
            <a:endParaRPr lang="es-ES"/>
          </a:p>
        </p:txBody>
      </p:sp>
      <p:sp>
        <p:nvSpPr>
          <p:cNvPr id="6" name="5 Marcador de pie de página"/>
          <p:cNvSpPr>
            <a:spLocks noGrp="1"/>
          </p:cNvSpPr>
          <p:nvPr>
            <p:ph type="ftr" sz="quarter" idx="10"/>
          </p:nvPr>
        </p:nvSpPr>
        <p:spPr/>
        <p:txBody>
          <a:bodyPr/>
          <a:lstStyle/>
          <a:p>
            <a:r>
              <a:rPr lang="sv-SE" smtClean="0"/>
              <a:t>Ingeniería de Software I</a:t>
            </a:r>
            <a:endParaRPr lang="es-ES" dirty="0"/>
          </a:p>
        </p:txBody>
      </p:sp>
      <p:sp>
        <p:nvSpPr>
          <p:cNvPr id="7" name="6 Marcador de número de diapositiva"/>
          <p:cNvSpPr>
            <a:spLocks noGrp="1"/>
          </p:cNvSpPr>
          <p:nvPr>
            <p:ph type="sldNum" sz="quarter" idx="11"/>
          </p:nvPr>
        </p:nvSpPr>
        <p:spPr/>
        <p:txBody>
          <a:bodyPr/>
          <a:lstStyle/>
          <a:p>
            <a:fld id="{9F6EE29D-8DC6-4CB7-958C-0D2230DE07F1}" type="slidenum">
              <a:rPr lang="es-ES" smtClean="0"/>
              <a:pPr/>
              <a:t>12</a:t>
            </a:fld>
            <a:endParaRPr lang="es-ES" dirty="0"/>
          </a:p>
        </p:txBody>
      </p:sp>
      <p:sp>
        <p:nvSpPr>
          <p:cNvPr id="3" name="Marcador de fecha 2"/>
          <p:cNvSpPr>
            <a:spLocks noGrp="1"/>
          </p:cNvSpPr>
          <p:nvPr>
            <p:ph type="dt" sz="half" idx="4294967295"/>
          </p:nvPr>
        </p:nvSpPr>
        <p:spPr>
          <a:xfrm>
            <a:off x="9753600" y="1584325"/>
            <a:ext cx="2438400" cy="488950"/>
          </a:xfrm>
        </p:spPr>
        <p:txBody>
          <a:bodyPr/>
          <a:lstStyle/>
          <a:p>
            <a:r>
              <a:rPr lang="es-AR" smtClean="0"/>
              <a:t>2018</a:t>
            </a:r>
            <a:endParaRPr lang="es-ES"/>
          </a:p>
        </p:txBody>
      </p:sp>
      <p:pic>
        <p:nvPicPr>
          <p:cNvPr id="8" name="Picture 2"/>
          <p:cNvPicPr>
            <a:picLocks noChangeAspect="1" noChangeArrowheads="1"/>
          </p:cNvPicPr>
          <p:nvPr/>
        </p:nvPicPr>
        <p:blipFill rotWithShape="1">
          <a:blip r:embed="rId2" cstate="print"/>
          <a:srcRect l="1860" t="8180" r="5072" b="4872"/>
          <a:stretch/>
        </p:blipFill>
        <p:spPr bwMode="auto">
          <a:xfrm>
            <a:off x="1890690" y="53749"/>
            <a:ext cx="8208912" cy="5832649"/>
          </a:xfrm>
          <a:prstGeom prst="rect">
            <a:avLst/>
          </a:prstGeom>
          <a:noFill/>
          <a:ln w="9525">
            <a:noFill/>
            <a:miter lim="800000"/>
            <a:headEnd/>
            <a:tailEnd/>
          </a:ln>
        </p:spPr>
      </p:pic>
      <p:sp>
        <p:nvSpPr>
          <p:cNvPr id="4" name="Llamada rectangular redondeada 3"/>
          <p:cNvSpPr/>
          <p:nvPr/>
        </p:nvSpPr>
        <p:spPr>
          <a:xfrm>
            <a:off x="6960096" y="620688"/>
            <a:ext cx="3707904" cy="1332728"/>
          </a:xfrm>
          <a:prstGeom prst="wedgeRoundRectCallout">
            <a:avLst>
              <a:gd name="adj1" fmla="val 10709"/>
              <a:gd name="adj2" fmla="val 163639"/>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lvl="1"/>
            <a:r>
              <a:rPr lang="es-ES_tradnl" b="1" dirty="0">
                <a:solidFill>
                  <a:schemeClr val="tx1"/>
                </a:solidFill>
              </a:rPr>
              <a:t>Facilitador: </a:t>
            </a:r>
            <a:r>
              <a:rPr lang="es-ES_tradnl" sz="1600" dirty="0">
                <a:solidFill>
                  <a:schemeClr val="tx1"/>
                </a:solidFill>
              </a:rPr>
              <a:t>Dirige las sesiones y tiene amplias habilidades de comunicación  y negociación</a:t>
            </a:r>
          </a:p>
          <a:p>
            <a:pPr algn="ctr"/>
            <a:endParaRPr lang="es-AR" dirty="0"/>
          </a:p>
        </p:txBody>
      </p:sp>
      <p:sp>
        <p:nvSpPr>
          <p:cNvPr id="9" name="Llamada rectangular redondeada 8"/>
          <p:cNvSpPr/>
          <p:nvPr/>
        </p:nvSpPr>
        <p:spPr>
          <a:xfrm>
            <a:off x="3038480" y="710761"/>
            <a:ext cx="3707904" cy="1332728"/>
          </a:xfrm>
          <a:prstGeom prst="wedgeRoundRectCallout">
            <a:avLst>
              <a:gd name="adj1" fmla="val 22084"/>
              <a:gd name="adj2" fmla="val 137766"/>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lvl="1"/>
            <a:r>
              <a:rPr lang="es-ES_tradnl" b="1" dirty="0">
                <a:solidFill>
                  <a:schemeClr val="tx1"/>
                </a:solidFill>
              </a:rPr>
              <a:t>Usuarios y Gerentes </a:t>
            </a:r>
            <a:r>
              <a:rPr lang="es-ES_tradnl" dirty="0">
                <a:solidFill>
                  <a:schemeClr val="tx1"/>
                </a:solidFill>
              </a:rPr>
              <a:t>:</a:t>
            </a:r>
            <a:r>
              <a:rPr lang="es-ES_tradnl" sz="1600" dirty="0">
                <a:solidFill>
                  <a:schemeClr val="tx1"/>
                </a:solidFill>
              </a:rPr>
              <a:t>Los usuarios comunican los requerimientos y los gerentes los aprueban</a:t>
            </a:r>
          </a:p>
          <a:p>
            <a:pPr algn="ctr"/>
            <a:endParaRPr lang="es-AR" dirty="0"/>
          </a:p>
        </p:txBody>
      </p:sp>
      <p:sp>
        <p:nvSpPr>
          <p:cNvPr id="10" name="Llamada rectangular redondeada 9"/>
          <p:cNvSpPr/>
          <p:nvPr/>
        </p:nvSpPr>
        <p:spPr>
          <a:xfrm>
            <a:off x="2534028" y="4221088"/>
            <a:ext cx="3489965" cy="1034132"/>
          </a:xfrm>
          <a:prstGeom prst="wedgeRoundRectCallout">
            <a:avLst>
              <a:gd name="adj1" fmla="val 89527"/>
              <a:gd name="adj2" fmla="val 77444"/>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lvl="1"/>
            <a:r>
              <a:rPr lang="es-ES_tradnl" b="1" dirty="0">
                <a:solidFill>
                  <a:schemeClr val="tx1"/>
                </a:solidFill>
              </a:rPr>
              <a:t>Secretarios</a:t>
            </a:r>
            <a:r>
              <a:rPr lang="es-ES_tradnl" dirty="0">
                <a:solidFill>
                  <a:schemeClr val="tx1"/>
                </a:solidFill>
              </a:rPr>
              <a:t>: </a:t>
            </a:r>
            <a:r>
              <a:rPr lang="es-ES_tradnl" sz="1600" dirty="0">
                <a:solidFill>
                  <a:schemeClr val="tx1"/>
                </a:solidFill>
              </a:rPr>
              <a:t>Llevan el registro de la sesión y van publicando los resultados realizados</a:t>
            </a:r>
          </a:p>
          <a:p>
            <a:pPr algn="ctr"/>
            <a:endParaRPr lang="es-AR" dirty="0"/>
          </a:p>
        </p:txBody>
      </p:sp>
      <p:sp>
        <p:nvSpPr>
          <p:cNvPr id="11" name="Llamada rectangular redondeada 10"/>
          <p:cNvSpPr/>
          <p:nvPr/>
        </p:nvSpPr>
        <p:spPr>
          <a:xfrm>
            <a:off x="1504637" y="3212976"/>
            <a:ext cx="3223212" cy="788864"/>
          </a:xfrm>
          <a:prstGeom prst="wedgeRoundRectCallout">
            <a:avLst>
              <a:gd name="adj1" fmla="val -26617"/>
              <a:gd name="adj2" fmla="val 183022"/>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lvl="1"/>
            <a:r>
              <a:rPr lang="es-ES_tradnl" b="1" dirty="0">
                <a:solidFill>
                  <a:schemeClr val="tx1"/>
                </a:solidFill>
              </a:rPr>
              <a:t>Equipos de TI </a:t>
            </a:r>
            <a:r>
              <a:rPr lang="es-ES_tradnl" dirty="0">
                <a:solidFill>
                  <a:schemeClr val="tx1"/>
                </a:solidFill>
              </a:rPr>
              <a:t>:</a:t>
            </a:r>
            <a:r>
              <a:rPr lang="es-ES_tradnl" sz="1600" dirty="0">
                <a:solidFill>
                  <a:schemeClr val="tx1"/>
                </a:solidFill>
              </a:rPr>
              <a:t>Escuchan y toman nota de los requerimientos </a:t>
            </a:r>
            <a:endParaRPr lang="es-AR" dirty="0"/>
          </a:p>
        </p:txBody>
      </p:sp>
      <p:sp>
        <p:nvSpPr>
          <p:cNvPr id="12" name="Llamada rectangular redondeada 11"/>
          <p:cNvSpPr/>
          <p:nvPr/>
        </p:nvSpPr>
        <p:spPr>
          <a:xfrm>
            <a:off x="2959673" y="47299"/>
            <a:ext cx="4380453" cy="1332728"/>
          </a:xfrm>
          <a:prstGeom prst="wedgeRoundRectCallout">
            <a:avLst>
              <a:gd name="adj1" fmla="val 29891"/>
              <a:gd name="adj2" fmla="val 47775"/>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pPr lvl="1"/>
            <a:r>
              <a:rPr lang="es-ES_tradnl" b="1" dirty="0">
                <a:solidFill>
                  <a:schemeClr val="tx1"/>
                </a:solidFill>
              </a:rPr>
              <a:t>Patrocinador :</a:t>
            </a:r>
            <a:r>
              <a:rPr lang="es-ES_tradnl" sz="1600" dirty="0">
                <a:solidFill>
                  <a:schemeClr val="tx1"/>
                </a:solidFill>
              </a:rPr>
              <a:t>Miembro de la dirección con autoridad sobre los departamentos que participan, es el responsable del proyecto, toma las decisiones finales</a:t>
            </a:r>
          </a:p>
          <a:p>
            <a:pPr algn="ctr"/>
            <a:endParaRPr lang="es-AR" dirty="0"/>
          </a:p>
        </p:txBody>
      </p:sp>
      <p:sp>
        <p:nvSpPr>
          <p:cNvPr id="13" name="CuadroTexto 12"/>
          <p:cNvSpPr txBox="1"/>
          <p:nvPr/>
        </p:nvSpPr>
        <p:spPr>
          <a:xfrm>
            <a:off x="8388222" y="101939"/>
            <a:ext cx="1806905" cy="461665"/>
          </a:xfrm>
          <a:prstGeom prst="rect">
            <a:avLst/>
          </a:prstGeom>
          <a:noFill/>
        </p:spPr>
        <p:txBody>
          <a:bodyPr wrap="none" rtlCol="0">
            <a:spAutoFit/>
          </a:bodyPr>
          <a:lstStyle/>
          <a:p>
            <a:r>
              <a:rPr lang="es-AR" sz="2400" dirty="0"/>
              <a:t>Participantes</a:t>
            </a:r>
          </a:p>
        </p:txBody>
      </p:sp>
    </p:spTree>
    <p:extLst>
      <p:ext uri="{BB962C8B-B14F-4D97-AF65-F5344CB8AC3E}">
        <p14:creationId xmlns:p14="http://schemas.microsoft.com/office/powerpoint/2010/main" val="21533520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smtClean="0"/>
              <a:t>Planeación Conjunta de Requerimientos (JRP)</a:t>
            </a:r>
            <a:endParaRPr lang="es-ES" dirty="0"/>
          </a:p>
        </p:txBody>
      </p:sp>
      <p:sp>
        <p:nvSpPr>
          <p:cNvPr id="4" name="3 Marcador de texto"/>
          <p:cNvSpPr>
            <a:spLocks noGrp="1"/>
          </p:cNvSpPr>
          <p:nvPr>
            <p:ph type="body" sz="quarter" idx="13"/>
          </p:nvPr>
        </p:nvSpPr>
        <p:spPr>
          <a:xfrm>
            <a:off x="1055440" y="2060848"/>
            <a:ext cx="8712968" cy="3240360"/>
          </a:xfrm>
        </p:spPr>
        <p:txBody>
          <a:bodyPr/>
          <a:lstStyle/>
          <a:p>
            <a:r>
              <a:rPr lang="es-ES_tradnl" sz="2400" dirty="0">
                <a:solidFill>
                  <a:schemeClr val="tx1"/>
                </a:solidFill>
              </a:rPr>
              <a:t>Cómo planear las sesiones de JRP</a:t>
            </a:r>
          </a:p>
          <a:p>
            <a:pPr lvl="1"/>
            <a:r>
              <a:rPr lang="es-ES_tradnl" sz="2000" dirty="0">
                <a:solidFill>
                  <a:schemeClr val="tx1"/>
                </a:solidFill>
              </a:rPr>
              <a:t>Selección de una ubicación para las sesiones de JRP</a:t>
            </a:r>
          </a:p>
          <a:p>
            <a:pPr lvl="1"/>
            <a:r>
              <a:rPr lang="es-ES_tradnl" sz="2000" dirty="0">
                <a:solidFill>
                  <a:schemeClr val="tx1"/>
                </a:solidFill>
              </a:rPr>
              <a:t>Selección de los participantes</a:t>
            </a:r>
          </a:p>
          <a:p>
            <a:pPr lvl="1"/>
            <a:r>
              <a:rPr lang="es-ES_tradnl" sz="2000" dirty="0">
                <a:solidFill>
                  <a:schemeClr val="tx1"/>
                </a:solidFill>
              </a:rPr>
              <a:t>Preparar la agenda</a:t>
            </a:r>
          </a:p>
          <a:p>
            <a:endParaRPr lang="es-ES" sz="2400" dirty="0">
              <a:solidFill>
                <a:schemeClr val="tx1"/>
              </a:solidFill>
            </a:endParaRPr>
          </a:p>
        </p:txBody>
      </p:sp>
      <p:sp>
        <p:nvSpPr>
          <p:cNvPr id="5" name="Marcador de pie de página 4"/>
          <p:cNvSpPr>
            <a:spLocks noGrp="1"/>
          </p:cNvSpPr>
          <p:nvPr>
            <p:ph type="ftr" sz="quarter" idx="15"/>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6"/>
          </p:nvPr>
        </p:nvSpPr>
        <p:spPr/>
        <p:txBody>
          <a:bodyPr/>
          <a:lstStyle/>
          <a:p>
            <a:fld id="{9F6EE29D-8DC6-4CB7-958C-0D2230DE07F1}" type="slidenum">
              <a:rPr lang="es-ES" smtClean="0">
                <a:solidFill>
                  <a:schemeClr val="accent1">
                    <a:lumMod val="20000"/>
                    <a:lumOff val="80000"/>
                  </a:schemeClr>
                </a:solidFill>
              </a:rPr>
              <a:pPr/>
              <a:t>13</a:t>
            </a:fld>
            <a:endParaRPr lang="es-ES" dirty="0">
              <a:solidFill>
                <a:schemeClr val="accent1">
                  <a:lumMod val="20000"/>
                  <a:lumOff val="80000"/>
                </a:schemeClr>
              </a:solidFill>
            </a:endParaRPr>
          </a:p>
        </p:txBody>
      </p:sp>
    </p:spTree>
    <p:extLst>
      <p:ext uri="{BB962C8B-B14F-4D97-AF65-F5344CB8AC3E}">
        <p14:creationId xmlns:p14="http://schemas.microsoft.com/office/powerpoint/2010/main" val="34316477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AR" smtClean="0"/>
              <a:t>2018</a:t>
            </a:r>
            <a:endParaRPr lang="es-ES"/>
          </a:p>
        </p:txBody>
      </p:sp>
      <p:sp>
        <p:nvSpPr>
          <p:cNvPr id="4" name="3 Marcador de pie de página"/>
          <p:cNvSpPr>
            <a:spLocks noGrp="1"/>
          </p:cNvSpPr>
          <p:nvPr>
            <p:ph type="ftr" sz="quarter" idx="11"/>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F6EE29D-8DC6-4CB7-958C-0D2230DE07F1}" type="slidenum">
              <a:rPr lang="es-ES" smtClean="0"/>
              <a:pPr/>
              <a:t>14</a:t>
            </a:fld>
            <a:endParaRPr lang="es-ES" dirty="0"/>
          </a:p>
        </p:txBody>
      </p:sp>
      <p:pic>
        <p:nvPicPr>
          <p:cNvPr id="6" name="Picture 2" descr="http://coursewares.mju.ac.th:81/e-learning48/bt321/Image/PicChapter/6-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7246" y="1196752"/>
            <a:ext cx="7469939" cy="4392488"/>
          </a:xfrm>
          <a:prstGeom prst="rect">
            <a:avLst/>
          </a:prstGeom>
          <a:noFill/>
          <a:extLst>
            <a:ext uri="{909E8E84-426E-40DD-AFC4-6F175D3DCCD1}">
              <a14:hiddenFill xmlns:a14="http://schemas.microsoft.com/office/drawing/2010/main">
                <a:solidFill>
                  <a:srgbClr val="FFFFFF"/>
                </a:solidFill>
              </a14:hiddenFill>
            </a:ext>
          </a:extLst>
        </p:spPr>
      </p:pic>
      <p:sp>
        <p:nvSpPr>
          <p:cNvPr id="7" name="1 Título"/>
          <p:cNvSpPr txBox="1">
            <a:spLocks/>
          </p:cNvSpPr>
          <p:nvPr/>
        </p:nvSpPr>
        <p:spPr>
          <a:xfrm>
            <a:off x="1097280" y="286606"/>
            <a:ext cx="10058400" cy="725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defTabSz="685800"/>
            <a:r>
              <a:rPr lang="es-ES_tradnl" sz="3600" spc="-90" dirty="0">
                <a:solidFill>
                  <a:schemeClr val="accent1"/>
                </a:solidFill>
              </a:rPr>
              <a:t>Espacio para el JRP</a:t>
            </a:r>
            <a:endParaRPr lang="es-ES" sz="3600" spc="-90" dirty="0">
              <a:solidFill>
                <a:schemeClr val="accent1"/>
              </a:solidFill>
            </a:endParaRPr>
          </a:p>
        </p:txBody>
      </p:sp>
    </p:spTree>
    <p:extLst>
      <p:ext uri="{BB962C8B-B14F-4D97-AF65-F5344CB8AC3E}">
        <p14:creationId xmlns:p14="http://schemas.microsoft.com/office/powerpoint/2010/main" val="3460197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Planeación Conjunta de Requerimientos (JRP)</a:t>
            </a:r>
            <a:endParaRPr lang="es-ES" dirty="0"/>
          </a:p>
        </p:txBody>
      </p:sp>
      <p:sp>
        <p:nvSpPr>
          <p:cNvPr id="4" name="3 Marcador de texto"/>
          <p:cNvSpPr>
            <a:spLocks noGrp="1"/>
          </p:cNvSpPr>
          <p:nvPr>
            <p:ph type="body" sz="quarter" idx="13"/>
          </p:nvPr>
        </p:nvSpPr>
        <p:spPr>
          <a:xfrm>
            <a:off x="839416" y="2276872"/>
            <a:ext cx="7416824" cy="357190"/>
          </a:xfrm>
        </p:spPr>
        <p:txBody>
          <a:bodyPr>
            <a:noAutofit/>
          </a:bodyPr>
          <a:lstStyle/>
          <a:p>
            <a:pPr>
              <a:buNone/>
            </a:pPr>
            <a:r>
              <a:rPr lang="es-ES_tradnl" sz="2800" dirty="0">
                <a:solidFill>
                  <a:schemeClr val="tx1"/>
                </a:solidFill>
              </a:rPr>
              <a:t>Beneficios del JRP</a:t>
            </a:r>
          </a:p>
          <a:p>
            <a:r>
              <a:rPr lang="es-ES_tradnl" sz="2400" dirty="0">
                <a:solidFill>
                  <a:schemeClr val="tx1"/>
                </a:solidFill>
              </a:rPr>
              <a:t>JRP involucra activamente a los usuarios y la gerencia en el proyecto de desarrollo</a:t>
            </a:r>
          </a:p>
          <a:p>
            <a:r>
              <a:rPr lang="es-ES_tradnl" sz="2400" dirty="0">
                <a:solidFill>
                  <a:schemeClr val="tx1"/>
                </a:solidFill>
              </a:rPr>
              <a:t>JRP reduce el tiempo de la etapa de requerimientos</a:t>
            </a:r>
          </a:p>
          <a:p>
            <a:r>
              <a:rPr lang="es-ES_tradnl" sz="2400" dirty="0">
                <a:solidFill>
                  <a:schemeClr val="tx1"/>
                </a:solidFill>
              </a:rPr>
              <a:t>Si se incorporan prototipos, los mismos ya confirman el diseño del </a:t>
            </a:r>
            <a:r>
              <a:rPr lang="es-ES_tradnl" sz="2400" dirty="0" smtClean="0">
                <a:solidFill>
                  <a:schemeClr val="tx1"/>
                </a:solidFill>
              </a:rPr>
              <a:t>sistema</a:t>
            </a:r>
          </a:p>
          <a:p>
            <a:endParaRPr lang="es-ES" sz="2400" dirty="0">
              <a:solidFill>
                <a:schemeClr val="tx1"/>
              </a:solidFill>
            </a:endParaRPr>
          </a:p>
        </p:txBody>
      </p:sp>
      <p:sp>
        <p:nvSpPr>
          <p:cNvPr id="5" name="Marcador de pie de página 4"/>
          <p:cNvSpPr>
            <a:spLocks noGrp="1"/>
          </p:cNvSpPr>
          <p:nvPr>
            <p:ph type="ftr" sz="quarter" idx="15"/>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6"/>
          </p:nvPr>
        </p:nvSpPr>
        <p:spPr/>
        <p:txBody>
          <a:bodyPr/>
          <a:lstStyle/>
          <a:p>
            <a:fld id="{9F6EE29D-8DC6-4CB7-958C-0D2230DE07F1}" type="slidenum">
              <a:rPr lang="es-ES" smtClean="0">
                <a:solidFill>
                  <a:schemeClr val="accent1">
                    <a:lumMod val="20000"/>
                    <a:lumOff val="80000"/>
                  </a:schemeClr>
                </a:solidFill>
              </a:rPr>
              <a:pPr/>
              <a:t>15</a:t>
            </a:fld>
            <a:endParaRPr lang="es-ES" dirty="0">
              <a:solidFill>
                <a:schemeClr val="accent1">
                  <a:lumMod val="20000"/>
                  <a:lumOff val="80000"/>
                </a:schemeClr>
              </a:solidFill>
            </a:endParaRPr>
          </a:p>
        </p:txBody>
      </p:sp>
    </p:spTree>
    <p:extLst>
      <p:ext uri="{BB962C8B-B14F-4D97-AF65-F5344CB8AC3E}">
        <p14:creationId xmlns:p14="http://schemas.microsoft.com/office/powerpoint/2010/main" val="2221819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69057" y="798212"/>
            <a:ext cx="10058400" cy="595821"/>
          </a:xfrm>
        </p:spPr>
        <p:txBody>
          <a:bodyPr>
            <a:normAutofit/>
          </a:bodyPr>
          <a:lstStyle/>
          <a:p>
            <a:r>
              <a:rPr lang="es-ES" dirty="0" smtClean="0"/>
              <a:t>Lluvia De Ideas (</a:t>
            </a:r>
            <a:r>
              <a:rPr lang="es-ES" dirty="0" err="1" smtClean="0"/>
              <a:t>Brainstorming</a:t>
            </a:r>
            <a:r>
              <a:rPr lang="es-ES" dirty="0" smtClean="0"/>
              <a:t>)</a:t>
            </a:r>
            <a:endParaRPr lang="es-ES" dirty="0"/>
          </a:p>
        </p:txBody>
      </p:sp>
      <p:sp>
        <p:nvSpPr>
          <p:cNvPr id="5" name="4 Marcador de pie de página"/>
          <p:cNvSpPr>
            <a:spLocks noGrp="1"/>
          </p:cNvSpPr>
          <p:nvPr>
            <p:ph type="ftr" sz="quarter" idx="10"/>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1"/>
          </p:nvPr>
        </p:nvSpPr>
        <p:spPr/>
        <p:txBody>
          <a:bodyPr/>
          <a:lstStyle/>
          <a:p>
            <a:fld id="{9F6EE29D-8DC6-4CB7-958C-0D2230DE07F1}" type="slidenum">
              <a:rPr lang="es-ES" smtClean="0"/>
              <a:pPr/>
              <a:t>16</a:t>
            </a:fld>
            <a:endParaRPr lang="es-ES" dirty="0"/>
          </a:p>
        </p:txBody>
      </p:sp>
      <p:sp>
        <p:nvSpPr>
          <p:cNvPr id="3" name="Marcador de fecha 2"/>
          <p:cNvSpPr>
            <a:spLocks noGrp="1"/>
          </p:cNvSpPr>
          <p:nvPr>
            <p:ph type="dt" sz="half" idx="4294967295"/>
          </p:nvPr>
        </p:nvSpPr>
        <p:spPr>
          <a:xfrm>
            <a:off x="9753600" y="1584325"/>
            <a:ext cx="2438400" cy="488950"/>
          </a:xfrm>
        </p:spPr>
        <p:txBody>
          <a:bodyPr/>
          <a:lstStyle/>
          <a:p>
            <a:r>
              <a:rPr lang="es-AR" smtClean="0"/>
              <a:t>2018</a:t>
            </a:r>
            <a:endParaRPr lang="es-ES"/>
          </a:p>
        </p:txBody>
      </p:sp>
      <p:pic>
        <p:nvPicPr>
          <p:cNvPr id="3074" name="Picture 2" descr="http://playpublicidad.com/prohibidodetenerse/wp-content/uploads/2014/06/nota_brainstorming.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1" b="3960"/>
          <a:stretch/>
        </p:blipFill>
        <p:spPr bwMode="auto">
          <a:xfrm>
            <a:off x="839416" y="1412776"/>
            <a:ext cx="8286741" cy="529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8139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Lluvia De Ideas (Brainstorming)</a:t>
            </a:r>
            <a:endParaRPr lang="es-ES" dirty="0"/>
          </a:p>
        </p:txBody>
      </p:sp>
      <p:sp>
        <p:nvSpPr>
          <p:cNvPr id="3" name="2 Marcador de contenido"/>
          <p:cNvSpPr>
            <a:spLocks noGrp="1"/>
          </p:cNvSpPr>
          <p:nvPr>
            <p:ph sz="quarter" idx="1"/>
          </p:nvPr>
        </p:nvSpPr>
        <p:spPr>
          <a:xfrm>
            <a:off x="695400" y="1916832"/>
            <a:ext cx="10729192" cy="3312368"/>
          </a:xfrm>
        </p:spPr>
        <p:txBody>
          <a:bodyPr>
            <a:normAutofit/>
          </a:bodyPr>
          <a:lstStyle/>
          <a:p>
            <a:r>
              <a:rPr lang="es-ES_tradnl" sz="2400" dirty="0" smtClean="0"/>
              <a:t>Técnica para generar ideas al alentar a los participantes para que ofrezcan tantas ideas como sea posible en un corto tiempo sin ningún análisis hasta que se hayan agotado las ideas.</a:t>
            </a:r>
          </a:p>
          <a:p>
            <a:r>
              <a:rPr lang="es-ES" sz="2400" dirty="0" smtClean="0"/>
              <a:t>Se promueve el desarrollo de ideas creativas para obtener soluciones.</a:t>
            </a:r>
          </a:p>
          <a:p>
            <a:r>
              <a:rPr lang="es-ES" sz="2400" dirty="0" smtClean="0"/>
              <a:t>Se realizan reuniones del equipo involucrado en la resolución del problema, conducidas por un director.</a:t>
            </a:r>
          </a:p>
          <a:p>
            <a:endParaRPr lang="es-ES" sz="2400" dirty="0"/>
          </a:p>
        </p:txBody>
      </p:sp>
      <p:sp>
        <p:nvSpPr>
          <p:cNvPr id="5" name="4 Marcador de pie de página"/>
          <p:cNvSpPr>
            <a:spLocks noGrp="1"/>
          </p:cNvSpPr>
          <p:nvPr>
            <p:ph type="ftr" sz="quarter" idx="10"/>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1"/>
          </p:nvPr>
        </p:nvSpPr>
        <p:spPr/>
        <p:txBody>
          <a:bodyPr/>
          <a:lstStyle/>
          <a:p>
            <a:fld id="{9F6EE29D-8DC6-4CB7-958C-0D2230DE07F1}" type="slidenum">
              <a:rPr lang="es-ES" smtClean="0"/>
              <a:pPr/>
              <a:t>17</a:t>
            </a:fld>
            <a:endParaRPr lang="es-ES" dirty="0"/>
          </a:p>
        </p:txBody>
      </p:sp>
      <p:sp>
        <p:nvSpPr>
          <p:cNvPr id="4" name="Marcador de fecha 3"/>
          <p:cNvSpPr>
            <a:spLocks noGrp="1"/>
          </p:cNvSpPr>
          <p:nvPr>
            <p:ph type="dt" sz="half" idx="4294967295"/>
          </p:nvPr>
        </p:nvSpPr>
        <p:spPr>
          <a:xfrm>
            <a:off x="9753600" y="1584325"/>
            <a:ext cx="2438400" cy="488950"/>
          </a:xfrm>
        </p:spPr>
        <p:txBody>
          <a:bodyPr/>
          <a:lstStyle/>
          <a:p>
            <a:r>
              <a:rPr lang="es-AR" smtClean="0"/>
              <a:t>2018</a:t>
            </a:r>
            <a:endParaRPr lang="es-ES"/>
          </a:p>
        </p:txBody>
      </p:sp>
    </p:spTree>
    <p:extLst>
      <p:ext uri="{BB962C8B-B14F-4D97-AF65-F5344CB8AC3E}">
        <p14:creationId xmlns:p14="http://schemas.microsoft.com/office/powerpoint/2010/main" val="408809073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Lluvia De Ideas (Brainstorming)</a:t>
            </a:r>
            <a:endParaRPr lang="es-ES" dirty="0"/>
          </a:p>
        </p:txBody>
      </p:sp>
      <p:sp>
        <p:nvSpPr>
          <p:cNvPr id="3" name="2 Marcador de contenido"/>
          <p:cNvSpPr>
            <a:spLocks noGrp="1"/>
          </p:cNvSpPr>
          <p:nvPr>
            <p:ph sz="quarter" idx="1"/>
          </p:nvPr>
        </p:nvSpPr>
        <p:spPr>
          <a:xfrm>
            <a:off x="623392" y="1916832"/>
            <a:ext cx="10684768" cy="4176464"/>
          </a:xfrm>
        </p:spPr>
        <p:txBody>
          <a:bodyPr>
            <a:normAutofit/>
          </a:bodyPr>
          <a:lstStyle/>
          <a:p>
            <a:r>
              <a:rPr lang="es-ES" sz="2400" dirty="0" smtClean="0"/>
              <a:t>Los principios en que se basa esta técnica son:</a:t>
            </a:r>
          </a:p>
          <a:p>
            <a:pPr lvl="1"/>
            <a:r>
              <a:rPr lang="es-ES" sz="2400" dirty="0" smtClean="0"/>
              <a:t>“Cuantas más ideas se sugieren, mejores resultados se conseguirán”.</a:t>
            </a:r>
          </a:p>
          <a:p>
            <a:pPr lvl="1"/>
            <a:r>
              <a:rPr lang="es-ES" sz="2400" dirty="0" smtClean="0"/>
              <a:t>La producción de ideas en grupos puede ser más efectiva que la individual.</a:t>
            </a:r>
          </a:p>
          <a:p>
            <a:pPr lvl="1"/>
            <a:r>
              <a:rPr lang="es-ES" sz="2400" dirty="0" smtClean="0"/>
              <a:t>Las ideas de una persona pueden hacer que aparezcan otras por “contagio”.</a:t>
            </a:r>
          </a:p>
          <a:p>
            <a:pPr lvl="1"/>
            <a:r>
              <a:rPr lang="es-ES" sz="2400" dirty="0" smtClean="0"/>
              <a:t>A veces las mejores ideas aparecen tarde.</a:t>
            </a:r>
          </a:p>
          <a:p>
            <a:pPr lvl="1"/>
            <a:r>
              <a:rPr lang="es-ES" sz="2400" dirty="0" smtClean="0"/>
              <a:t>Es mejor elegir sobre una variedad de soluciones.</a:t>
            </a:r>
          </a:p>
        </p:txBody>
      </p:sp>
      <p:sp>
        <p:nvSpPr>
          <p:cNvPr id="5" name="4 Marcador de pie de página"/>
          <p:cNvSpPr>
            <a:spLocks noGrp="1"/>
          </p:cNvSpPr>
          <p:nvPr>
            <p:ph type="ftr" sz="quarter" idx="10"/>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1"/>
          </p:nvPr>
        </p:nvSpPr>
        <p:spPr/>
        <p:txBody>
          <a:bodyPr/>
          <a:lstStyle/>
          <a:p>
            <a:fld id="{9F6EE29D-8DC6-4CB7-958C-0D2230DE07F1}" type="slidenum">
              <a:rPr lang="es-ES" smtClean="0"/>
              <a:pPr/>
              <a:t>18</a:t>
            </a:fld>
            <a:endParaRPr lang="es-ES" dirty="0"/>
          </a:p>
        </p:txBody>
      </p:sp>
      <p:sp>
        <p:nvSpPr>
          <p:cNvPr id="4" name="Marcador de fecha 3"/>
          <p:cNvSpPr>
            <a:spLocks noGrp="1"/>
          </p:cNvSpPr>
          <p:nvPr>
            <p:ph type="dt" sz="half" idx="4294967295"/>
          </p:nvPr>
        </p:nvSpPr>
        <p:spPr>
          <a:xfrm>
            <a:off x="9753600" y="1584325"/>
            <a:ext cx="2438400" cy="488950"/>
          </a:xfrm>
        </p:spPr>
        <p:txBody>
          <a:bodyPr/>
          <a:lstStyle/>
          <a:p>
            <a:r>
              <a:rPr lang="es-AR" smtClean="0"/>
              <a:t>2018</a:t>
            </a:r>
            <a:endParaRPr lang="es-ES"/>
          </a:p>
        </p:txBody>
      </p:sp>
    </p:spTree>
    <p:extLst>
      <p:ext uri="{BB962C8B-B14F-4D97-AF65-F5344CB8AC3E}">
        <p14:creationId xmlns:p14="http://schemas.microsoft.com/office/powerpoint/2010/main" val="285685985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Lluvia De Ideas (Brainstorming)</a:t>
            </a:r>
            <a:endParaRPr lang="es-ES" dirty="0"/>
          </a:p>
        </p:txBody>
      </p:sp>
      <p:sp>
        <p:nvSpPr>
          <p:cNvPr id="3" name="2 Marcador de contenido"/>
          <p:cNvSpPr>
            <a:spLocks noGrp="1"/>
          </p:cNvSpPr>
          <p:nvPr>
            <p:ph sz="quarter" idx="1"/>
          </p:nvPr>
        </p:nvSpPr>
        <p:spPr>
          <a:xfrm>
            <a:off x="767408" y="2132856"/>
            <a:ext cx="10540752" cy="3960440"/>
          </a:xfrm>
        </p:spPr>
        <p:txBody>
          <a:bodyPr>
            <a:normAutofit/>
          </a:bodyPr>
          <a:lstStyle/>
          <a:p>
            <a:r>
              <a:rPr lang="es-ES" sz="2400" dirty="0" smtClean="0"/>
              <a:t>Incluye una serie de fases de aplicación:</a:t>
            </a:r>
          </a:p>
          <a:p>
            <a:pPr lvl="1"/>
            <a:r>
              <a:rPr lang="es-ES" sz="2400" dirty="0" smtClean="0"/>
              <a:t>Descubrir hechos, Producir ideas, Descubrir soluciones</a:t>
            </a:r>
          </a:p>
          <a:p>
            <a:r>
              <a:rPr lang="es-ES" sz="2400" dirty="0" smtClean="0"/>
              <a:t>Clave para resolver la falta de consenso entre usuarios</a:t>
            </a:r>
          </a:p>
          <a:p>
            <a:r>
              <a:rPr lang="es-ES" sz="2400" dirty="0" smtClean="0"/>
              <a:t>Es útil combinarlo con la toma de decisiones</a:t>
            </a:r>
          </a:p>
          <a:p>
            <a:r>
              <a:rPr lang="es-ES" sz="2400" dirty="0" smtClean="0"/>
              <a:t>Ayuda a entender el dominio del problema</a:t>
            </a:r>
          </a:p>
          <a:p>
            <a:r>
              <a:rPr lang="es-ES" sz="2400" dirty="0" smtClean="0"/>
              <a:t>Encara la dificultad del usuario para transmitir</a:t>
            </a:r>
          </a:p>
          <a:p>
            <a:r>
              <a:rPr lang="es-ES" sz="2400" dirty="0" smtClean="0"/>
              <a:t>Ayuda a entender: al usuario y al analista</a:t>
            </a:r>
          </a:p>
        </p:txBody>
      </p:sp>
      <p:sp>
        <p:nvSpPr>
          <p:cNvPr id="5" name="4 Marcador de pie de página"/>
          <p:cNvSpPr>
            <a:spLocks noGrp="1"/>
          </p:cNvSpPr>
          <p:nvPr>
            <p:ph type="ftr" sz="quarter" idx="10"/>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1"/>
          </p:nvPr>
        </p:nvSpPr>
        <p:spPr/>
        <p:txBody>
          <a:bodyPr/>
          <a:lstStyle/>
          <a:p>
            <a:fld id="{9F6EE29D-8DC6-4CB7-958C-0D2230DE07F1}" type="slidenum">
              <a:rPr lang="es-ES" smtClean="0"/>
              <a:pPr/>
              <a:t>19</a:t>
            </a:fld>
            <a:endParaRPr lang="es-ES" dirty="0"/>
          </a:p>
        </p:txBody>
      </p:sp>
      <p:sp>
        <p:nvSpPr>
          <p:cNvPr id="4" name="Marcador de fecha 3"/>
          <p:cNvSpPr>
            <a:spLocks noGrp="1"/>
          </p:cNvSpPr>
          <p:nvPr>
            <p:ph type="dt" sz="half" idx="4294967295"/>
          </p:nvPr>
        </p:nvSpPr>
        <p:spPr>
          <a:xfrm>
            <a:off x="9753600" y="1584325"/>
            <a:ext cx="2438400" cy="488950"/>
          </a:xfrm>
        </p:spPr>
        <p:txBody>
          <a:bodyPr/>
          <a:lstStyle/>
          <a:p>
            <a:r>
              <a:rPr lang="es-AR" smtClean="0"/>
              <a:t>2018</a:t>
            </a:r>
            <a:endParaRPr lang="es-ES"/>
          </a:p>
        </p:txBody>
      </p:sp>
      <p:pic>
        <p:nvPicPr>
          <p:cNvPr id="7" name="Picture 2" descr="https://encrypted-tbn1.gstatic.com/images?q=tbn:ANd9GcR77L7RK3xzukWMjqz2NOpGBcqEl2vvYNpnEXkYB6jLXjLf_dJH"/>
          <p:cNvPicPr>
            <a:picLocks noChangeAspect="1" noChangeArrowheads="1"/>
          </p:cNvPicPr>
          <p:nvPr/>
        </p:nvPicPr>
        <p:blipFill rotWithShape="1">
          <a:blip r:embed="rId2" cstate="print">
            <a:clrChange>
              <a:clrFrom>
                <a:srgbClr val="FEFEF6"/>
              </a:clrFrom>
              <a:clrTo>
                <a:srgbClr val="FEFEF6">
                  <a:alpha val="0"/>
                </a:srgbClr>
              </a:clrTo>
            </a:clrChange>
            <a:extLst>
              <a:ext uri="{28A0092B-C50C-407E-A947-70E740481C1C}">
                <a14:useLocalDpi xmlns:a14="http://schemas.microsoft.com/office/drawing/2010/main" val="0"/>
              </a:ext>
            </a:extLst>
          </a:blip>
          <a:srcRect l="21516" t="20526" r="19703" b="26883"/>
          <a:stretch/>
        </p:blipFill>
        <p:spPr bwMode="auto">
          <a:xfrm>
            <a:off x="8328248" y="3429000"/>
            <a:ext cx="2195736" cy="19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14900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mtClean="0"/>
              <a:t>Un poco de historia sobre la IS</a:t>
            </a:r>
            <a:endParaRPr lang="es-ES" dirty="0"/>
          </a:p>
        </p:txBody>
      </p:sp>
      <p:sp>
        <p:nvSpPr>
          <p:cNvPr id="5" name="Marcador de fecha 4"/>
          <p:cNvSpPr>
            <a:spLocks noGrp="1"/>
          </p:cNvSpPr>
          <p:nvPr>
            <p:ph type="dt" sz="half" idx="10"/>
          </p:nvPr>
        </p:nvSpPr>
        <p:spPr/>
        <p:txBody>
          <a:bodyPr/>
          <a:lstStyle/>
          <a:p>
            <a:pPr>
              <a:defRPr/>
            </a:pPr>
            <a:r>
              <a:rPr lang="es-AR" smtClean="0"/>
              <a:t>2018</a:t>
            </a:r>
            <a:endParaRPr lang="es-AR" dirty="0"/>
          </a:p>
        </p:txBody>
      </p:sp>
      <p:sp>
        <p:nvSpPr>
          <p:cNvPr id="8" name="7 Marcador de pie de página"/>
          <p:cNvSpPr>
            <a:spLocks noGrp="1"/>
          </p:cNvSpPr>
          <p:nvPr>
            <p:ph type="ftr" sz="quarter" idx="11"/>
          </p:nvPr>
        </p:nvSpPr>
        <p:spPr/>
        <p:txBody>
          <a:bodyPr/>
          <a:lstStyle/>
          <a:p>
            <a:r>
              <a:rPr lang="es-ES" smtClean="0"/>
              <a:t>Ingeniería de Software I</a:t>
            </a:r>
            <a:endParaRPr lang="es-ES" dirty="0"/>
          </a:p>
        </p:txBody>
      </p:sp>
      <p:sp>
        <p:nvSpPr>
          <p:cNvPr id="6" name="Marcador de número de diapositiva 5"/>
          <p:cNvSpPr>
            <a:spLocks noGrp="1"/>
          </p:cNvSpPr>
          <p:nvPr>
            <p:ph type="sldNum" sz="quarter" idx="12"/>
          </p:nvPr>
        </p:nvSpPr>
        <p:spPr/>
        <p:txBody>
          <a:bodyPr/>
          <a:lstStyle/>
          <a:p>
            <a:pPr>
              <a:defRPr/>
            </a:pPr>
            <a:fld id="{DDDB8A13-BBB4-4BDB-951D-2F728A4AF88F}" type="slidenum">
              <a:rPr lang="es-AR" smtClean="0"/>
              <a:pPr>
                <a:defRPr/>
              </a:pPr>
              <a:t>2</a:t>
            </a:fld>
            <a:endParaRPr lang="es-AR" dirty="0"/>
          </a:p>
        </p:txBody>
      </p:sp>
      <p:sp>
        <p:nvSpPr>
          <p:cNvPr id="3" name="2 Marcador de contenido"/>
          <p:cNvSpPr>
            <a:spLocks noGrp="1"/>
          </p:cNvSpPr>
          <p:nvPr>
            <p:ph type="body" sz="quarter" idx="4294967295"/>
          </p:nvPr>
        </p:nvSpPr>
        <p:spPr>
          <a:xfrm>
            <a:off x="551384" y="1844824"/>
            <a:ext cx="9793288" cy="4479925"/>
          </a:xfrm>
        </p:spPr>
        <p:txBody>
          <a:bodyPr>
            <a:normAutofit/>
          </a:bodyPr>
          <a:lstStyle/>
          <a:p>
            <a:r>
              <a:rPr lang="es-ES" sz="2000" dirty="0" smtClean="0"/>
              <a:t>En los años 60, con la sofisticación creciente de los sistemas de software crecieron también las dificultades para desarrollarlos o adaptarlos. Las dificultades desbordaban los recursos técnicos de una heterogénea clase profesional. </a:t>
            </a:r>
          </a:p>
          <a:p>
            <a:pPr marL="411480" lvl="1" indent="0">
              <a:buNone/>
            </a:pPr>
            <a:r>
              <a:rPr lang="es-ES" sz="2000" dirty="0" smtClean="0"/>
              <a:t>			</a:t>
            </a:r>
            <a:r>
              <a:rPr lang="es-ES" sz="2000" b="1" dirty="0" smtClean="0"/>
              <a:t>      “CRISIS DEL SOFTWARE”</a:t>
            </a:r>
          </a:p>
          <a:p>
            <a:pPr lvl="1"/>
            <a:endParaRPr lang="es-ES" sz="2000" dirty="0" smtClean="0"/>
          </a:p>
          <a:p>
            <a:r>
              <a:rPr lang="es-ES" sz="2000" dirty="0" smtClean="0"/>
              <a:t>El valor estratégico del software llevó a la Organización del Tratado del Atlántico Norte (OTAN) a organizar un par de conferencias que tuvieron carácter fundacional para la Ingeniería de Software (</a:t>
            </a:r>
            <a:r>
              <a:rPr lang="es-ES" sz="2000" dirty="0" err="1" smtClean="0"/>
              <a:t>Garmish</a:t>
            </a:r>
            <a:r>
              <a:rPr lang="es-ES" sz="2000" dirty="0" smtClean="0"/>
              <a:t> 1968 y Roma 1969).</a:t>
            </a:r>
          </a:p>
          <a:p>
            <a:endParaRPr lang="es-ES" sz="2000" dirty="0" smtClean="0"/>
          </a:p>
          <a:p>
            <a:r>
              <a:rPr lang="es-ES" sz="2000" dirty="0" smtClean="0"/>
              <a:t>El propósito de estas conferencias fue identificar la raíz de los problemas que enfrentaba la incipiente industria del software y sentar las bases de procesos sistemáticos, repetibles y confiables. En la reunión de Roma se comenzó a utilizar la expresión “Ingeniería de Software”.</a:t>
            </a:r>
          </a:p>
          <a:p>
            <a:endParaRPr lang="es-ES" sz="2000" dirty="0"/>
          </a:p>
        </p:txBody>
      </p:sp>
    </p:spTree>
    <p:extLst>
      <p:ext uri="{BB962C8B-B14F-4D97-AF65-F5344CB8AC3E}">
        <p14:creationId xmlns:p14="http://schemas.microsoft.com/office/powerpoint/2010/main" val="3003552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Bibliografía</a:t>
            </a:r>
            <a:endParaRPr lang="es-ES" dirty="0"/>
          </a:p>
        </p:txBody>
      </p:sp>
      <p:sp>
        <p:nvSpPr>
          <p:cNvPr id="3" name="2 Marcador de contenido"/>
          <p:cNvSpPr>
            <a:spLocks noGrp="1"/>
          </p:cNvSpPr>
          <p:nvPr>
            <p:ph sz="quarter" idx="1"/>
          </p:nvPr>
        </p:nvSpPr>
        <p:spPr>
          <a:xfrm>
            <a:off x="695400" y="2060848"/>
            <a:ext cx="10153128" cy="4032448"/>
          </a:xfrm>
        </p:spPr>
        <p:txBody>
          <a:bodyPr>
            <a:normAutofit/>
          </a:bodyPr>
          <a:lstStyle/>
          <a:p>
            <a:r>
              <a:rPr lang="es-ES_tradnl" sz="2400" dirty="0" smtClean="0"/>
              <a:t>Libros consultados para conceptos de IS y técnicas de comunicación</a:t>
            </a:r>
          </a:p>
          <a:p>
            <a:endParaRPr lang="es-ES_tradnl" sz="2400" dirty="0" smtClean="0"/>
          </a:p>
          <a:p>
            <a:pPr lvl="1"/>
            <a:r>
              <a:rPr lang="es-ES_tradnl" sz="2400" dirty="0" err="1" smtClean="0"/>
              <a:t>Whitten-Bentley</a:t>
            </a:r>
            <a:r>
              <a:rPr lang="es-ES_tradnl" sz="2400" dirty="0" smtClean="0"/>
              <a:t>, Análisis de Sistemas Diseño y Métodos, Capítulo 5, Mc Graw Hill 2008</a:t>
            </a:r>
          </a:p>
          <a:p>
            <a:pPr lvl="1"/>
            <a:r>
              <a:rPr lang="es-ES_tradnl" sz="2400" dirty="0" smtClean="0"/>
              <a:t>Kendall y Kendall,</a:t>
            </a:r>
            <a:r>
              <a:rPr lang="es-ES" sz="2400" dirty="0" smtClean="0"/>
              <a:t> Análisis y diseño de Sistemas, Capítulo 4, Pearson Prentice Hall 2005</a:t>
            </a:r>
          </a:p>
          <a:p>
            <a:pPr lvl="1"/>
            <a:r>
              <a:rPr lang="es-ES_tradnl" sz="2400" dirty="0" err="1" smtClean="0"/>
              <a:t>Pfleeger</a:t>
            </a:r>
            <a:r>
              <a:rPr lang="es-ES_tradnl" sz="2400" dirty="0" smtClean="0"/>
              <a:t>, Capítulo 4 , Ingeniería de Software, </a:t>
            </a:r>
            <a:r>
              <a:rPr lang="es-ES" sz="2400" dirty="0" smtClean="0"/>
              <a:t>Pearson Prentice Hall 2002</a:t>
            </a:r>
            <a:r>
              <a:rPr lang="es-ES_tradnl" sz="2400" dirty="0" smtClean="0"/>
              <a:t> </a:t>
            </a:r>
            <a:endParaRPr lang="es-ES" sz="2400" dirty="0" smtClean="0"/>
          </a:p>
          <a:p>
            <a:endParaRPr lang="es-ES" sz="2400" dirty="0" smtClean="0"/>
          </a:p>
          <a:p>
            <a:endParaRPr lang="es-ES_tradnl" sz="2400" dirty="0" smtClean="0"/>
          </a:p>
          <a:p>
            <a:pPr lvl="1"/>
            <a:endParaRPr lang="es-ES" sz="2400" dirty="0"/>
          </a:p>
        </p:txBody>
      </p:sp>
      <p:sp>
        <p:nvSpPr>
          <p:cNvPr id="5" name="4 Marcador de pie de página"/>
          <p:cNvSpPr>
            <a:spLocks noGrp="1"/>
          </p:cNvSpPr>
          <p:nvPr>
            <p:ph type="ftr" sz="quarter" idx="10"/>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1"/>
          </p:nvPr>
        </p:nvSpPr>
        <p:spPr/>
        <p:txBody>
          <a:bodyPr/>
          <a:lstStyle/>
          <a:p>
            <a:fld id="{9F6EE29D-8DC6-4CB7-958C-0D2230DE07F1}" type="slidenum">
              <a:rPr lang="es-ES" smtClean="0"/>
              <a:pPr/>
              <a:t>20</a:t>
            </a:fld>
            <a:endParaRPr lang="es-ES" dirty="0"/>
          </a:p>
        </p:txBody>
      </p:sp>
      <p:sp>
        <p:nvSpPr>
          <p:cNvPr id="4" name="Marcador de fecha 3"/>
          <p:cNvSpPr>
            <a:spLocks noGrp="1"/>
          </p:cNvSpPr>
          <p:nvPr>
            <p:ph type="dt" sz="half" idx="4294967295"/>
          </p:nvPr>
        </p:nvSpPr>
        <p:spPr>
          <a:xfrm>
            <a:off x="9753600" y="1584325"/>
            <a:ext cx="2438400" cy="488950"/>
          </a:xfrm>
        </p:spPr>
        <p:txBody>
          <a:bodyPr/>
          <a:lstStyle/>
          <a:p>
            <a:r>
              <a:rPr lang="es-AR" smtClean="0"/>
              <a:t>2018</a:t>
            </a:r>
            <a:endParaRPr lang="es-ES"/>
          </a:p>
        </p:txBody>
      </p:sp>
    </p:spTree>
    <p:extLst>
      <p:ext uri="{BB962C8B-B14F-4D97-AF65-F5344CB8AC3E}">
        <p14:creationId xmlns:p14="http://schemas.microsoft.com/office/powerpoint/2010/main" val="315657425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body" sz="half" idx="2"/>
          </p:nvPr>
        </p:nvSpPr>
        <p:spPr>
          <a:xfrm>
            <a:off x="911424" y="4365104"/>
            <a:ext cx="9229344" cy="533400"/>
          </a:xfrm>
        </p:spPr>
        <p:txBody>
          <a:bodyPr>
            <a:noAutofit/>
          </a:bodyPr>
          <a:lstStyle/>
          <a:p>
            <a:r>
              <a:rPr lang="es-ES_tradnl" sz="5400" spc="-90" dirty="0" smtClean="0">
                <a:latin typeface="+mj-lt"/>
                <a:ea typeface="+mj-ea"/>
                <a:cs typeface="+mj-cs"/>
              </a:rPr>
              <a:t>Requerimientos I -</a:t>
            </a:r>
            <a:endParaRPr lang="es-ES" sz="5400" spc="-90" dirty="0">
              <a:latin typeface="+mj-lt"/>
              <a:ea typeface="+mj-ea"/>
              <a:cs typeface="+mj-cs"/>
            </a:endParaRPr>
          </a:p>
        </p:txBody>
      </p:sp>
      <p:sp>
        <p:nvSpPr>
          <p:cNvPr id="6" name="Marcador de fecha 5"/>
          <p:cNvSpPr>
            <a:spLocks noGrp="1"/>
          </p:cNvSpPr>
          <p:nvPr>
            <p:ph type="dt" sz="half" idx="10"/>
          </p:nvPr>
        </p:nvSpPr>
        <p:spPr/>
        <p:txBody>
          <a:bodyPr/>
          <a:lstStyle/>
          <a:p>
            <a:r>
              <a:rPr lang="es-AR" smtClean="0"/>
              <a:t>2018</a:t>
            </a:r>
            <a:endParaRPr lang="es-ES"/>
          </a:p>
        </p:txBody>
      </p:sp>
      <p:sp>
        <p:nvSpPr>
          <p:cNvPr id="4" name="3 Marcador de pie de página"/>
          <p:cNvSpPr>
            <a:spLocks noGrp="1"/>
          </p:cNvSpPr>
          <p:nvPr>
            <p:ph type="ftr" sz="quarter" idx="11"/>
          </p:nvPr>
        </p:nvSpPr>
        <p:spPr/>
        <p:txBody>
          <a:bodyPr/>
          <a:lstStyle/>
          <a:p>
            <a:r>
              <a:rPr lang="sv-SE" smtClean="0"/>
              <a:t>Ingeniería de Software I</a:t>
            </a:r>
            <a:endParaRPr lang="es-ES"/>
          </a:p>
        </p:txBody>
      </p:sp>
      <p:sp>
        <p:nvSpPr>
          <p:cNvPr id="5" name="4 Marcador de número de diapositiva"/>
          <p:cNvSpPr>
            <a:spLocks noGrp="1"/>
          </p:cNvSpPr>
          <p:nvPr>
            <p:ph type="sldNum" sz="quarter" idx="12"/>
          </p:nvPr>
        </p:nvSpPr>
        <p:spPr/>
        <p:txBody>
          <a:bodyPr/>
          <a:lstStyle/>
          <a:p>
            <a:fld id="{1FBA8592-A6F7-42BC-86CF-9E17C70547D3}" type="slidenum">
              <a:rPr lang="es-ES" smtClean="0"/>
              <a:pPr/>
              <a:t>21</a:t>
            </a:fld>
            <a:endParaRPr lang="es-ES"/>
          </a:p>
        </p:txBody>
      </p:sp>
    </p:spTree>
    <p:extLst>
      <p:ext uri="{BB962C8B-B14F-4D97-AF65-F5344CB8AC3E}">
        <p14:creationId xmlns:p14="http://schemas.microsoft.com/office/powerpoint/2010/main" val="23860368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¿Qué es un proceso de software?</a:t>
            </a:r>
            <a:endParaRPr lang="es-ES" dirty="0"/>
          </a:p>
        </p:txBody>
      </p:sp>
      <p:sp>
        <p:nvSpPr>
          <p:cNvPr id="3" name="2 Marcador de contenido"/>
          <p:cNvSpPr>
            <a:spLocks noGrp="1"/>
          </p:cNvSpPr>
          <p:nvPr>
            <p:ph type="body" sz="quarter" idx="13"/>
          </p:nvPr>
        </p:nvSpPr>
        <p:spPr>
          <a:xfrm>
            <a:off x="95873" y="6320989"/>
            <a:ext cx="4190993" cy="357190"/>
          </a:xfrm>
        </p:spPr>
        <p:txBody>
          <a:bodyPr/>
          <a:lstStyle/>
          <a:p>
            <a:pPr lvl="1"/>
            <a:endParaRPr lang="es-ES" b="1" dirty="0"/>
          </a:p>
        </p:txBody>
      </p:sp>
      <p:sp>
        <p:nvSpPr>
          <p:cNvPr id="4" name="3 Marcador de texto"/>
          <p:cNvSpPr>
            <a:spLocks noGrp="1"/>
          </p:cNvSpPr>
          <p:nvPr>
            <p:ph type="body" sz="quarter" idx="14"/>
          </p:nvPr>
        </p:nvSpPr>
        <p:spPr>
          <a:xfrm>
            <a:off x="767408" y="1988840"/>
            <a:ext cx="9001000" cy="864096"/>
          </a:xfrm>
        </p:spPr>
        <p:txBody>
          <a:bodyPr/>
          <a:lstStyle/>
          <a:p>
            <a:r>
              <a:rPr lang="es-ES_tradnl" sz="2400" dirty="0">
                <a:solidFill>
                  <a:schemeClr val="tx1"/>
                </a:solidFill>
              </a:rPr>
              <a:t>Es un conjunto de actividades y resultados </a:t>
            </a:r>
            <a:r>
              <a:rPr lang="es-ES_tradnl" sz="2400" dirty="0" smtClean="0">
                <a:solidFill>
                  <a:schemeClr val="tx1"/>
                </a:solidFill>
              </a:rPr>
              <a:t>asociados  </a:t>
            </a:r>
            <a:r>
              <a:rPr lang="es-ES_tradnl" sz="2400" dirty="0">
                <a:solidFill>
                  <a:schemeClr val="tx1"/>
                </a:solidFill>
              </a:rPr>
              <a:t>que producen un producto de software.</a:t>
            </a:r>
          </a:p>
          <a:p>
            <a:endParaRPr lang="es-ES" dirty="0">
              <a:solidFill>
                <a:schemeClr val="tx1"/>
              </a:solidFill>
            </a:endParaRPr>
          </a:p>
        </p:txBody>
      </p:sp>
      <p:sp>
        <p:nvSpPr>
          <p:cNvPr id="6" name="Marcador de pie de página 5"/>
          <p:cNvSpPr>
            <a:spLocks noGrp="1"/>
          </p:cNvSpPr>
          <p:nvPr>
            <p:ph type="ftr" sz="quarter" idx="15"/>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6"/>
          </p:nvPr>
        </p:nvSpPr>
        <p:spPr/>
        <p:txBody>
          <a:bodyPr/>
          <a:lstStyle/>
          <a:p>
            <a:fld id="{9309AEDA-1D6C-44D3-8BB0-A178BBA71291}" type="slidenum">
              <a:rPr lang="es-ES" smtClean="0"/>
              <a:pPr/>
              <a:t>22</a:t>
            </a:fld>
            <a:endParaRPr lang="es-ES" dirty="0"/>
          </a:p>
        </p:txBody>
      </p:sp>
      <p:pic>
        <p:nvPicPr>
          <p:cNvPr id="1026" name="Picture 2" descr="http://blog.utm.edu.ec/maricelapinargote/files/2009/10/proceso-del-software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46" t="32594" r="-7644" b="407"/>
          <a:stretch/>
        </p:blipFill>
        <p:spPr bwMode="auto">
          <a:xfrm>
            <a:off x="2484746" y="3068960"/>
            <a:ext cx="7416824" cy="2664296"/>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4452912" y="5445224"/>
            <a:ext cx="20292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noFill/>
            </a:endParaRPr>
          </a:p>
        </p:txBody>
      </p:sp>
      <p:sp>
        <p:nvSpPr>
          <p:cNvPr id="11" name="Rectángulo 10"/>
          <p:cNvSpPr/>
          <p:nvPr/>
        </p:nvSpPr>
        <p:spPr>
          <a:xfrm>
            <a:off x="8688288" y="5517232"/>
            <a:ext cx="20292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00900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¿Qué es un proceso de software?</a:t>
            </a:r>
            <a:endParaRPr lang="es-ES" dirty="0"/>
          </a:p>
        </p:txBody>
      </p:sp>
      <p:sp>
        <p:nvSpPr>
          <p:cNvPr id="4" name="3 Marcador de texto"/>
          <p:cNvSpPr>
            <a:spLocks noGrp="1"/>
          </p:cNvSpPr>
          <p:nvPr>
            <p:ph type="body" sz="quarter" idx="13"/>
          </p:nvPr>
        </p:nvSpPr>
        <p:spPr>
          <a:xfrm>
            <a:off x="1055440" y="2060848"/>
            <a:ext cx="8928992" cy="3168352"/>
          </a:xfrm>
        </p:spPr>
        <p:txBody>
          <a:bodyPr/>
          <a:lstStyle/>
          <a:p>
            <a:r>
              <a:rPr lang="es-ES_tradnl" sz="2800" dirty="0">
                <a:solidFill>
                  <a:schemeClr val="tx1"/>
                </a:solidFill>
              </a:rPr>
              <a:t>Actividades fundamentales de los procesos: </a:t>
            </a:r>
            <a:endParaRPr lang="es-ES_tradnl" sz="2800" dirty="0" smtClean="0">
              <a:solidFill>
                <a:schemeClr val="tx1"/>
              </a:solidFill>
            </a:endParaRPr>
          </a:p>
          <a:p>
            <a:endParaRPr lang="es-ES_tradnl" sz="2800" dirty="0">
              <a:solidFill>
                <a:schemeClr val="tx1"/>
              </a:solidFill>
            </a:endParaRPr>
          </a:p>
          <a:p>
            <a:pPr lvl="1">
              <a:buFont typeface="Arial" pitchFamily="34" charset="0"/>
              <a:buChar char="•"/>
            </a:pPr>
            <a:r>
              <a:rPr lang="es-ES_tradnl" sz="2400" dirty="0" smtClean="0">
                <a:solidFill>
                  <a:schemeClr val="tx1"/>
                </a:solidFill>
              </a:rPr>
              <a:t>Especificación </a:t>
            </a:r>
            <a:r>
              <a:rPr lang="es-ES_tradnl" sz="2400" dirty="0">
                <a:solidFill>
                  <a:schemeClr val="tx1"/>
                </a:solidFill>
              </a:rPr>
              <a:t>del software</a:t>
            </a:r>
          </a:p>
          <a:p>
            <a:pPr lvl="1">
              <a:buFont typeface="Arial" pitchFamily="34" charset="0"/>
              <a:buChar char="•"/>
            </a:pPr>
            <a:r>
              <a:rPr lang="es-ES_tradnl" sz="2400" dirty="0">
                <a:solidFill>
                  <a:schemeClr val="tx1"/>
                </a:solidFill>
              </a:rPr>
              <a:t>Desarrollo del software</a:t>
            </a:r>
          </a:p>
          <a:p>
            <a:pPr lvl="1">
              <a:buFont typeface="Arial" pitchFamily="34" charset="0"/>
              <a:buChar char="•"/>
            </a:pPr>
            <a:r>
              <a:rPr lang="es-ES_tradnl" sz="2400" dirty="0">
                <a:solidFill>
                  <a:schemeClr val="tx1"/>
                </a:solidFill>
              </a:rPr>
              <a:t>Validación del software</a:t>
            </a:r>
          </a:p>
          <a:p>
            <a:pPr lvl="1">
              <a:buFont typeface="Arial" pitchFamily="34" charset="0"/>
              <a:buChar char="•"/>
            </a:pPr>
            <a:r>
              <a:rPr lang="es-ES_tradnl" sz="2400" dirty="0">
                <a:solidFill>
                  <a:schemeClr val="tx1"/>
                </a:solidFill>
              </a:rPr>
              <a:t>Evolución del software</a:t>
            </a:r>
          </a:p>
          <a:p>
            <a:r>
              <a:rPr lang="es-ES_tradnl" sz="2800" dirty="0">
                <a:solidFill>
                  <a:schemeClr val="tx1"/>
                </a:solidFill>
              </a:rPr>
              <a:t>Los IS son los responsables de </a:t>
            </a:r>
            <a:r>
              <a:rPr lang="es-ES_tradnl" sz="2800" dirty="0" smtClean="0">
                <a:solidFill>
                  <a:schemeClr val="tx1"/>
                </a:solidFill>
              </a:rPr>
              <a:t>realizar estas </a:t>
            </a:r>
            <a:r>
              <a:rPr lang="es-ES_tradnl" sz="2800" dirty="0">
                <a:solidFill>
                  <a:schemeClr val="tx1"/>
                </a:solidFill>
              </a:rPr>
              <a:t>actividades.</a:t>
            </a:r>
          </a:p>
        </p:txBody>
      </p:sp>
      <p:sp>
        <p:nvSpPr>
          <p:cNvPr id="6" name="Marcador de pie de página 5"/>
          <p:cNvSpPr>
            <a:spLocks noGrp="1"/>
          </p:cNvSpPr>
          <p:nvPr>
            <p:ph type="ftr" sz="quarter" idx="15"/>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6"/>
          </p:nvPr>
        </p:nvSpPr>
        <p:spPr/>
        <p:txBody>
          <a:bodyPr/>
          <a:lstStyle/>
          <a:p>
            <a:fld id="{9309AEDA-1D6C-44D3-8BB0-A178BBA71291}" type="slidenum">
              <a:rPr lang="es-ES" smtClean="0">
                <a:solidFill>
                  <a:schemeClr val="accent1">
                    <a:lumMod val="40000"/>
                    <a:lumOff val="60000"/>
                  </a:schemeClr>
                </a:solidFill>
              </a:rPr>
              <a:pPr/>
              <a:t>23</a:t>
            </a:fld>
            <a:endParaRPr lang="es-ES" dirty="0">
              <a:solidFill>
                <a:schemeClr val="accent1">
                  <a:lumMod val="40000"/>
                  <a:lumOff val="60000"/>
                </a:schemeClr>
              </a:solidFill>
            </a:endParaRPr>
          </a:p>
        </p:txBody>
      </p:sp>
      <p:pic>
        <p:nvPicPr>
          <p:cNvPr id="7" name="Imagen 6"/>
          <p:cNvPicPr>
            <a:picLocks noChangeAspect="1"/>
          </p:cNvPicPr>
          <p:nvPr/>
        </p:nvPicPr>
        <p:blipFill>
          <a:blip r:embed="rId2" cstate="print"/>
          <a:stretch>
            <a:fillRect/>
          </a:stretch>
        </p:blipFill>
        <p:spPr>
          <a:xfrm>
            <a:off x="8684353" y="5159829"/>
            <a:ext cx="2128110" cy="1698171"/>
          </a:xfrm>
          <a:prstGeom prst="rect">
            <a:avLst/>
          </a:prstGeom>
        </p:spPr>
      </p:pic>
    </p:spTree>
    <p:extLst>
      <p:ext uri="{BB962C8B-B14F-4D97-AF65-F5344CB8AC3E}">
        <p14:creationId xmlns:p14="http://schemas.microsoft.com/office/powerpoint/2010/main" val="2883237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¿Qué es un modelo de proceso de software?</a:t>
            </a:r>
            <a:endParaRPr lang="es-AR" dirty="0"/>
          </a:p>
        </p:txBody>
      </p:sp>
      <p:sp>
        <p:nvSpPr>
          <p:cNvPr id="5" name="4 Marcador de texto"/>
          <p:cNvSpPr>
            <a:spLocks noGrp="1"/>
          </p:cNvSpPr>
          <p:nvPr>
            <p:ph type="body" sz="quarter" idx="13"/>
          </p:nvPr>
        </p:nvSpPr>
        <p:spPr/>
        <p:txBody>
          <a:bodyPr/>
          <a:lstStyle/>
          <a:p>
            <a:endParaRPr lang="es-AR" dirty="0"/>
          </a:p>
        </p:txBody>
      </p:sp>
      <p:sp>
        <p:nvSpPr>
          <p:cNvPr id="6" name="5 Marcador de texto"/>
          <p:cNvSpPr>
            <a:spLocks noGrp="1"/>
          </p:cNvSpPr>
          <p:nvPr>
            <p:ph type="body" sz="quarter" idx="14"/>
          </p:nvPr>
        </p:nvSpPr>
        <p:spPr>
          <a:xfrm>
            <a:off x="911424" y="1988840"/>
            <a:ext cx="9073008" cy="2160240"/>
          </a:xfrm>
        </p:spPr>
        <p:txBody>
          <a:bodyPr/>
          <a:lstStyle/>
          <a:p>
            <a:r>
              <a:rPr lang="es-AR" sz="2400" dirty="0">
                <a:solidFill>
                  <a:schemeClr val="tx1"/>
                </a:solidFill>
              </a:rPr>
              <a:t>Es una representación simplificada de un proceso de software que presenta una visión de ese proceso</a:t>
            </a:r>
            <a:r>
              <a:rPr lang="es-AR" sz="2400" dirty="0" smtClean="0">
                <a:solidFill>
                  <a:schemeClr val="tx1"/>
                </a:solidFill>
              </a:rPr>
              <a:t>.</a:t>
            </a:r>
          </a:p>
          <a:p>
            <a:endParaRPr lang="es-AR" sz="2400" dirty="0">
              <a:solidFill>
                <a:schemeClr val="tx1"/>
              </a:solidFill>
            </a:endParaRPr>
          </a:p>
          <a:p>
            <a:r>
              <a:rPr lang="es-AR" sz="2400" dirty="0">
                <a:solidFill>
                  <a:schemeClr val="tx1"/>
                </a:solidFill>
              </a:rPr>
              <a:t>Estos modelos pueden incluir actividades que son partes de los procesos y productos de software, y el papel de las personas involucradas.</a:t>
            </a:r>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309AEDA-1D6C-44D3-8BB0-A178BBA71291}" type="slidenum">
              <a:rPr lang="es-ES" smtClean="0"/>
              <a:pPr/>
              <a:t>24</a:t>
            </a:fld>
            <a:endParaRPr lang="es-ES" dirty="0"/>
          </a:p>
        </p:txBody>
      </p:sp>
      <p:pic>
        <p:nvPicPr>
          <p:cNvPr id="7" name="Picture 2" descr="http://rottzii.files.wordpress.com/2012/03/modelos-de-proceso.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58294" y="3853986"/>
            <a:ext cx="4209707" cy="245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0847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¿Qué es un modelo de proceso de software?</a:t>
            </a:r>
            <a:endParaRPr lang="es-ES" dirty="0"/>
          </a:p>
        </p:txBody>
      </p:sp>
      <p:sp>
        <p:nvSpPr>
          <p:cNvPr id="4" name="3 Marcador de texto"/>
          <p:cNvSpPr>
            <a:spLocks noGrp="1"/>
          </p:cNvSpPr>
          <p:nvPr>
            <p:ph type="body" sz="quarter" idx="13"/>
          </p:nvPr>
        </p:nvSpPr>
        <p:spPr>
          <a:xfrm>
            <a:off x="836022" y="1920078"/>
            <a:ext cx="10058401" cy="4023360"/>
          </a:xfrm>
        </p:spPr>
        <p:txBody>
          <a:bodyPr>
            <a:normAutofit/>
          </a:bodyPr>
          <a:lstStyle/>
          <a:p>
            <a:r>
              <a:rPr lang="es-ES" sz="2400" dirty="0"/>
              <a:t>La mayoría de los modelos de proceso de software se basan en uno de los siguientes modelos generales o paradigmas</a:t>
            </a:r>
          </a:p>
          <a:p>
            <a:pPr lvl="1"/>
            <a:r>
              <a:rPr lang="es-ES" sz="2400" dirty="0"/>
              <a:t>Modelo en cascada: Las etapas se representan cayendo en cascada. Cada etapa de desarrollo se debe completar antes que comience la siguiente </a:t>
            </a:r>
          </a:p>
          <a:p>
            <a:pPr lvl="2"/>
            <a:endParaRPr lang="es-ES" sz="1800" dirty="0"/>
          </a:p>
          <a:p>
            <a:endParaRPr lang="es-ES" sz="2400" dirty="0"/>
          </a:p>
        </p:txBody>
      </p:sp>
      <p:sp>
        <p:nvSpPr>
          <p:cNvPr id="6" name="Marcador de pie de página 5"/>
          <p:cNvSpPr>
            <a:spLocks noGrp="1"/>
          </p:cNvSpPr>
          <p:nvPr>
            <p:ph type="ftr" sz="quarter" idx="15"/>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6"/>
          </p:nvPr>
        </p:nvSpPr>
        <p:spPr/>
        <p:txBody>
          <a:bodyPr/>
          <a:lstStyle/>
          <a:p>
            <a:fld id="{9309AEDA-1D6C-44D3-8BB0-A178BBA71291}" type="slidenum">
              <a:rPr lang="es-ES" smtClean="0"/>
              <a:pPr/>
              <a:t>25</a:t>
            </a:fld>
            <a:endParaRPr lang="es-ES" dirty="0"/>
          </a:p>
        </p:txBody>
      </p:sp>
      <p:pic>
        <p:nvPicPr>
          <p:cNvPr id="1026" name="Picture 2" descr="http://upload.wikimedia.org/wikipedia/commons/thumb/2/2e/El_modelo_de_desarrollo_en_cascada.svg/350px-El_modelo_de_desarrollo_en_cascada.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7928" y="3970785"/>
            <a:ext cx="333375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412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¿Qué es un modelo de proceso de software?</a:t>
            </a:r>
            <a:endParaRPr lang="es-ES" dirty="0"/>
          </a:p>
        </p:txBody>
      </p:sp>
      <p:sp>
        <p:nvSpPr>
          <p:cNvPr id="4" name="3 Marcador de texto"/>
          <p:cNvSpPr>
            <a:spLocks noGrp="1"/>
          </p:cNvSpPr>
          <p:nvPr>
            <p:ph type="body" sz="quarter" idx="13"/>
          </p:nvPr>
        </p:nvSpPr>
        <p:spPr>
          <a:xfrm>
            <a:off x="914399" y="1861950"/>
            <a:ext cx="10058401" cy="4023360"/>
          </a:xfrm>
        </p:spPr>
        <p:txBody>
          <a:bodyPr/>
          <a:lstStyle/>
          <a:p>
            <a:pPr lvl="2"/>
            <a:endParaRPr lang="es-ES" sz="2400" dirty="0"/>
          </a:p>
          <a:p>
            <a:pPr lvl="1"/>
            <a:r>
              <a:rPr lang="es-ES" sz="2400" dirty="0"/>
              <a:t>Desarrollo iterativo : Un sistema inicial se desarrolla rápidamente a partir de una especificación abstracta. Éste se refina basándose en las peticiones del cliente.</a:t>
            </a:r>
          </a:p>
        </p:txBody>
      </p:sp>
      <p:sp>
        <p:nvSpPr>
          <p:cNvPr id="6" name="Marcador de pie de página 5"/>
          <p:cNvSpPr>
            <a:spLocks noGrp="1"/>
          </p:cNvSpPr>
          <p:nvPr>
            <p:ph type="ftr" sz="quarter" idx="15"/>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6"/>
          </p:nvPr>
        </p:nvSpPr>
        <p:spPr/>
        <p:txBody>
          <a:bodyPr/>
          <a:lstStyle/>
          <a:p>
            <a:fld id="{9309AEDA-1D6C-44D3-8BB0-A178BBA71291}" type="slidenum">
              <a:rPr lang="es-ES" smtClean="0"/>
              <a:pPr/>
              <a:t>26</a:t>
            </a:fld>
            <a:endParaRPr lang="es-ES" dirty="0"/>
          </a:p>
        </p:txBody>
      </p:sp>
      <p:pic>
        <p:nvPicPr>
          <p:cNvPr id="2052" name="Picture 4" descr="http://4.bp.blogspot.com/_Q43CNgNBt9Y/SaFpdeGzxAI/AAAAAAAAA7M/d1mONlUeOdk/s400/04_DDD_Software_Developmen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7888" y="3284985"/>
            <a:ext cx="3810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26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¿Qué es un modelo de proceso de software?</a:t>
            </a:r>
            <a:endParaRPr lang="es-ES" dirty="0"/>
          </a:p>
        </p:txBody>
      </p:sp>
      <p:sp>
        <p:nvSpPr>
          <p:cNvPr id="3" name="2 Marcador de texto"/>
          <p:cNvSpPr>
            <a:spLocks noGrp="1"/>
          </p:cNvSpPr>
          <p:nvPr>
            <p:ph type="body" sz="quarter" idx="13"/>
          </p:nvPr>
        </p:nvSpPr>
        <p:spPr/>
        <p:txBody>
          <a:bodyPr>
            <a:normAutofit/>
          </a:bodyPr>
          <a:lstStyle/>
          <a:p>
            <a:pPr lvl="2"/>
            <a:endParaRPr lang="es-ES" dirty="0" smtClean="0"/>
          </a:p>
          <a:p>
            <a:pPr lvl="1"/>
            <a:endParaRPr lang="es-ES" dirty="0" smtClean="0"/>
          </a:p>
        </p:txBody>
      </p:sp>
      <p:sp>
        <p:nvSpPr>
          <p:cNvPr id="4" name="3 Marcador de texto"/>
          <p:cNvSpPr>
            <a:spLocks noGrp="1"/>
          </p:cNvSpPr>
          <p:nvPr>
            <p:ph type="body" sz="quarter" idx="14"/>
          </p:nvPr>
        </p:nvSpPr>
        <p:spPr>
          <a:xfrm>
            <a:off x="731519" y="1777733"/>
            <a:ext cx="10058401" cy="4023360"/>
          </a:xfrm>
        </p:spPr>
        <p:txBody>
          <a:bodyPr>
            <a:noAutofit/>
          </a:bodyPr>
          <a:lstStyle/>
          <a:p>
            <a:pPr lvl="1"/>
            <a:r>
              <a:rPr lang="es-ES" sz="2400" dirty="0">
                <a:solidFill>
                  <a:schemeClr val="tx1"/>
                </a:solidFill>
              </a:rPr>
              <a:t>IS basada en componentes: Esta técnica supone que las partes ya existen. El </a:t>
            </a:r>
            <a:r>
              <a:rPr lang="es-ES" sz="2400" dirty="0" smtClean="0">
                <a:solidFill>
                  <a:schemeClr val="tx1"/>
                </a:solidFill>
              </a:rPr>
              <a:t>proceso </a:t>
            </a:r>
            <a:r>
              <a:rPr lang="es-ES" sz="2400" dirty="0">
                <a:solidFill>
                  <a:schemeClr val="tx1"/>
                </a:solidFill>
              </a:rPr>
              <a:t>se enfoca en la integración de las partes</a:t>
            </a:r>
            <a:r>
              <a:rPr lang="es-ES" sz="2400" dirty="0" smtClean="0">
                <a:solidFill>
                  <a:schemeClr val="tx1"/>
                </a:solidFill>
              </a:rPr>
              <a:t>.</a:t>
            </a:r>
          </a:p>
          <a:p>
            <a:pPr lvl="1"/>
            <a:endParaRPr lang="es-ES" sz="2400" dirty="0">
              <a:solidFill>
                <a:schemeClr val="tx1"/>
              </a:solidFill>
            </a:endParaRPr>
          </a:p>
          <a:p>
            <a:pPr lvl="1"/>
            <a:endParaRPr lang="es-ES" sz="2400" dirty="0">
              <a:solidFill>
                <a:schemeClr val="tx1"/>
              </a:solidFill>
            </a:endParaRPr>
          </a:p>
          <a:p>
            <a:pPr lvl="1"/>
            <a:endParaRPr lang="es-ES" sz="2400" dirty="0">
              <a:solidFill>
                <a:schemeClr val="tx1"/>
              </a:solidFill>
            </a:endParaRPr>
          </a:p>
          <a:p>
            <a:endParaRPr lang="es-ES" sz="2400" dirty="0">
              <a:solidFill>
                <a:schemeClr val="tx1"/>
              </a:solidFill>
            </a:endParaRPr>
          </a:p>
          <a:p>
            <a:endParaRPr lang="es-ES" sz="2400" dirty="0">
              <a:solidFill>
                <a:schemeClr val="tx1"/>
              </a:solidFill>
            </a:endParaRPr>
          </a:p>
          <a:p>
            <a:endParaRPr lang="es-ES" sz="2400" dirty="0" smtClean="0">
              <a:solidFill>
                <a:schemeClr val="tx1"/>
              </a:solidFill>
            </a:endParaRPr>
          </a:p>
          <a:p>
            <a:endParaRPr lang="es-ES" sz="2400" dirty="0" smtClean="0">
              <a:solidFill>
                <a:schemeClr val="tx1"/>
              </a:solidFill>
            </a:endParaRPr>
          </a:p>
          <a:p>
            <a:endParaRPr lang="es-ES" sz="2400" dirty="0">
              <a:solidFill>
                <a:schemeClr val="tx1"/>
              </a:solidFill>
            </a:endParaRPr>
          </a:p>
          <a:p>
            <a:r>
              <a:rPr lang="es-ES" sz="2400" dirty="0">
                <a:solidFill>
                  <a:schemeClr val="tx1"/>
                </a:solidFill>
              </a:rPr>
              <a:t>Más adelante se verán los modelos de procesos más detalladamente.</a:t>
            </a:r>
          </a:p>
          <a:p>
            <a:endParaRPr lang="es-ES" sz="2400" dirty="0">
              <a:solidFill>
                <a:schemeClr val="tx1"/>
              </a:solidFill>
            </a:endParaRPr>
          </a:p>
          <a:p>
            <a:pPr lvl="1"/>
            <a:endParaRPr lang="es-ES" sz="2400" dirty="0">
              <a:solidFill>
                <a:schemeClr val="tx1"/>
              </a:solidFill>
            </a:endParaRPr>
          </a:p>
        </p:txBody>
      </p:sp>
      <p:sp>
        <p:nvSpPr>
          <p:cNvPr id="6" name="Marcador de pie de página 5"/>
          <p:cNvSpPr>
            <a:spLocks noGrp="1"/>
          </p:cNvSpPr>
          <p:nvPr>
            <p:ph type="ftr" sz="quarter" idx="15"/>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6"/>
          </p:nvPr>
        </p:nvSpPr>
        <p:spPr/>
        <p:txBody>
          <a:bodyPr/>
          <a:lstStyle/>
          <a:p>
            <a:fld id="{9309AEDA-1D6C-44D3-8BB0-A178BBA71291}" type="slidenum">
              <a:rPr lang="es-ES" smtClean="0"/>
              <a:pPr/>
              <a:t>27</a:t>
            </a:fld>
            <a:endParaRPr lang="es-ES" dirty="0"/>
          </a:p>
        </p:txBody>
      </p:sp>
      <p:pic>
        <p:nvPicPr>
          <p:cNvPr id="2056" name="Picture 8" descr="http://image.slidesharecdn.com/desarrollodesoftwarebasadoencomponentes-100608152955-phpapp02/95/slide-1-728.jpg?127602908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251" t="30461" r="13808" b="11387"/>
          <a:stretch/>
        </p:blipFill>
        <p:spPr bwMode="auto">
          <a:xfrm>
            <a:off x="6384032" y="2455839"/>
            <a:ext cx="4032448" cy="266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23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animEffect transition="in" filter="box(in)">
                                      <p:cBhvr>
                                        <p:cTn id="11" dur="2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Requerimientos</a:t>
            </a:r>
            <a:endParaRPr lang="es-ES" dirty="0"/>
          </a:p>
        </p:txBody>
      </p:sp>
      <p:sp>
        <p:nvSpPr>
          <p:cNvPr id="3" name="2 Marcador de contenido"/>
          <p:cNvSpPr>
            <a:spLocks noGrp="1"/>
          </p:cNvSpPr>
          <p:nvPr>
            <p:ph type="body" sz="quarter" idx="13"/>
          </p:nvPr>
        </p:nvSpPr>
        <p:spPr>
          <a:xfrm>
            <a:off x="839416" y="1988840"/>
            <a:ext cx="10058400" cy="4022725"/>
          </a:xfrm>
        </p:spPr>
        <p:txBody>
          <a:bodyPr>
            <a:normAutofit/>
          </a:bodyPr>
          <a:lstStyle/>
          <a:p>
            <a:r>
              <a:rPr lang="es-ES" sz="2200" dirty="0" smtClean="0"/>
              <a:t>Un requerimiento (o requisito) es una característica del sistema o una descripción de algo que el sistema es capaz de hacer con el objeto de satisfacer el propósito del sistema</a:t>
            </a:r>
          </a:p>
          <a:p>
            <a:endParaRPr lang="es-ES" sz="2200" dirty="0"/>
          </a:p>
        </p:txBody>
      </p:sp>
      <p:sp>
        <p:nvSpPr>
          <p:cNvPr id="8" name="7 Marcador de texto"/>
          <p:cNvSpPr>
            <a:spLocks noGrp="1"/>
          </p:cNvSpPr>
          <p:nvPr>
            <p:ph type="body" sz="quarter" idx="14"/>
          </p:nvPr>
        </p:nvSpPr>
        <p:spPr/>
        <p:txBody>
          <a:bodyPr/>
          <a:lstStyle/>
          <a:p>
            <a:endParaRPr lang="es-AR"/>
          </a:p>
        </p:txBody>
      </p:sp>
      <p:sp>
        <p:nvSpPr>
          <p:cNvPr id="5" name="Marcador de pie de página 4"/>
          <p:cNvSpPr>
            <a:spLocks noGrp="1"/>
          </p:cNvSpPr>
          <p:nvPr>
            <p:ph type="ftr" sz="quarter" idx="15"/>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6"/>
          </p:nvPr>
        </p:nvSpPr>
        <p:spPr/>
        <p:txBody>
          <a:bodyPr/>
          <a:lstStyle/>
          <a:p>
            <a:fld id="{9F6EE29D-8DC6-4CB7-958C-0D2230DE07F1}" type="slidenum">
              <a:rPr lang="es-ES" smtClean="0">
                <a:solidFill>
                  <a:schemeClr val="accent1">
                    <a:lumMod val="20000"/>
                    <a:lumOff val="80000"/>
                  </a:schemeClr>
                </a:solidFill>
              </a:rPr>
              <a:pPr/>
              <a:t>28</a:t>
            </a:fld>
            <a:endParaRPr lang="es-ES" dirty="0">
              <a:solidFill>
                <a:schemeClr val="accent1">
                  <a:lumMod val="20000"/>
                  <a:lumOff val="80000"/>
                </a:schemeClr>
              </a:solidFill>
            </a:endParaRPr>
          </a:p>
        </p:txBody>
      </p:sp>
      <p:pic>
        <p:nvPicPr>
          <p:cNvPr id="1026" name="Picture 2" descr="http://vignette2.wikia.nocookie.net/requerimientosing/images/a/a9/Analisis_de_requerimientos.jpg/revision/latest?cb=20141018055640&amp;path-prefix=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8128" y="2910745"/>
            <a:ext cx="3554385" cy="295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48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Requerimientos</a:t>
            </a:r>
            <a:endParaRPr lang="es-ES" dirty="0"/>
          </a:p>
        </p:txBody>
      </p:sp>
      <p:sp>
        <p:nvSpPr>
          <p:cNvPr id="5" name="4 Marcador de texto"/>
          <p:cNvSpPr>
            <a:spLocks noGrp="1"/>
          </p:cNvSpPr>
          <p:nvPr>
            <p:ph sz="quarter" idx="1"/>
          </p:nvPr>
        </p:nvSpPr>
        <p:spPr>
          <a:xfrm>
            <a:off x="695400" y="2060848"/>
            <a:ext cx="10972800" cy="3043376"/>
          </a:xfrm>
        </p:spPr>
        <p:txBody>
          <a:bodyPr>
            <a:normAutofit/>
          </a:bodyPr>
          <a:lstStyle/>
          <a:p>
            <a:r>
              <a:rPr lang="es-ES" sz="2800" dirty="0" smtClean="0"/>
              <a:t>Impacto de los errores en la etapa de requerimientos</a:t>
            </a:r>
          </a:p>
          <a:p>
            <a:pPr lvl="1"/>
            <a:r>
              <a:rPr lang="es-ES" sz="2400" dirty="0" smtClean="0"/>
              <a:t>El software resultante puede no satisfacer a los usuarios</a:t>
            </a:r>
          </a:p>
          <a:p>
            <a:pPr lvl="1"/>
            <a:r>
              <a:rPr lang="es-ES" sz="2400" dirty="0" smtClean="0"/>
              <a:t>Las interpretaciones múltiples de los requerimientos pueden causar desacuerdos entre clientes y desarrolladores</a:t>
            </a:r>
          </a:p>
          <a:p>
            <a:pPr lvl="1"/>
            <a:r>
              <a:rPr lang="es-ES" sz="2400" dirty="0" smtClean="0"/>
              <a:t>Puede gastarse tiempo y dinero construyendo el sistema erróneo</a:t>
            </a:r>
          </a:p>
          <a:p>
            <a:endParaRPr lang="es-ES" sz="2800" dirty="0"/>
          </a:p>
        </p:txBody>
      </p:sp>
      <p:sp>
        <p:nvSpPr>
          <p:cNvPr id="3" name="2 Marcador de pie de página"/>
          <p:cNvSpPr>
            <a:spLocks noGrp="1"/>
          </p:cNvSpPr>
          <p:nvPr>
            <p:ph type="ftr" sz="quarter" idx="10"/>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1"/>
          </p:nvPr>
        </p:nvSpPr>
        <p:spPr/>
        <p:txBody>
          <a:bodyPr/>
          <a:lstStyle/>
          <a:p>
            <a:fld id="{9F6EE29D-8DC6-4CB7-958C-0D2230DE07F1}" type="slidenum">
              <a:rPr lang="es-ES" smtClean="0"/>
              <a:pPr/>
              <a:t>29</a:t>
            </a:fld>
            <a:endParaRPr lang="es-ES" dirty="0"/>
          </a:p>
        </p:txBody>
      </p:sp>
      <p:sp>
        <p:nvSpPr>
          <p:cNvPr id="6" name="Marcador de fecha 5"/>
          <p:cNvSpPr>
            <a:spLocks noGrp="1"/>
          </p:cNvSpPr>
          <p:nvPr>
            <p:ph type="dt" sz="half" idx="4294967295"/>
          </p:nvPr>
        </p:nvSpPr>
        <p:spPr>
          <a:xfrm>
            <a:off x="9753600" y="1584325"/>
            <a:ext cx="2438400" cy="488950"/>
          </a:xfrm>
        </p:spPr>
        <p:txBody>
          <a:bodyPr/>
          <a:lstStyle/>
          <a:p>
            <a:r>
              <a:rPr lang="es-AR" smtClean="0"/>
              <a:t>2018</a:t>
            </a:r>
            <a:endParaRPr lang="es-ES"/>
          </a:p>
        </p:txBody>
      </p:sp>
      <p:pic>
        <p:nvPicPr>
          <p:cNvPr id="2050" name="Picture 2" descr="http://www.loanperformer.com/Spanish/NewsLetters/Jul2014/images/Damn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86476" y="3990642"/>
            <a:ext cx="2921010" cy="2530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2969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ox(in)">
                                      <p:cBhvr>
                                        <p:cTn id="7" dur="10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ox(in)">
                                      <p:cBhvr>
                                        <p:cTn id="12" dur="1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ox(in)">
                                      <p:cBhvr>
                                        <p:cTn id="17"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mtClean="0"/>
              <a:t>Un poco de historia sobre la IS</a:t>
            </a:r>
            <a:endParaRPr lang="es-ES" dirty="0"/>
          </a:p>
        </p:txBody>
      </p:sp>
      <p:sp>
        <p:nvSpPr>
          <p:cNvPr id="5" name="Marcador de fecha 4"/>
          <p:cNvSpPr>
            <a:spLocks noGrp="1"/>
          </p:cNvSpPr>
          <p:nvPr>
            <p:ph type="dt" sz="half" idx="10"/>
          </p:nvPr>
        </p:nvSpPr>
        <p:spPr/>
        <p:txBody>
          <a:bodyPr/>
          <a:lstStyle/>
          <a:p>
            <a:pPr>
              <a:defRPr/>
            </a:pPr>
            <a:r>
              <a:rPr lang="es-AR" smtClean="0"/>
              <a:t>2018</a:t>
            </a:r>
            <a:endParaRPr lang="es-AR" dirty="0"/>
          </a:p>
        </p:txBody>
      </p:sp>
      <p:sp>
        <p:nvSpPr>
          <p:cNvPr id="8" name="7 Marcador de pie de página"/>
          <p:cNvSpPr>
            <a:spLocks noGrp="1"/>
          </p:cNvSpPr>
          <p:nvPr>
            <p:ph type="ftr" sz="quarter" idx="11"/>
          </p:nvPr>
        </p:nvSpPr>
        <p:spPr/>
        <p:txBody>
          <a:bodyPr/>
          <a:lstStyle/>
          <a:p>
            <a:r>
              <a:rPr lang="es-ES" smtClean="0"/>
              <a:t>Ingeniería de Software I</a:t>
            </a:r>
            <a:endParaRPr lang="es-ES" dirty="0"/>
          </a:p>
        </p:txBody>
      </p:sp>
      <p:sp>
        <p:nvSpPr>
          <p:cNvPr id="6" name="Marcador de número de diapositiva 5"/>
          <p:cNvSpPr>
            <a:spLocks noGrp="1"/>
          </p:cNvSpPr>
          <p:nvPr>
            <p:ph type="sldNum" sz="quarter" idx="12"/>
          </p:nvPr>
        </p:nvSpPr>
        <p:spPr/>
        <p:txBody>
          <a:bodyPr/>
          <a:lstStyle/>
          <a:p>
            <a:pPr>
              <a:defRPr/>
            </a:pPr>
            <a:fld id="{DDDB8A13-BBB4-4BDB-951D-2F728A4AF88F}" type="slidenum">
              <a:rPr lang="es-AR" smtClean="0"/>
              <a:pPr>
                <a:defRPr/>
              </a:pPr>
              <a:t>3</a:t>
            </a:fld>
            <a:endParaRPr lang="es-AR" dirty="0"/>
          </a:p>
        </p:txBody>
      </p:sp>
      <p:sp>
        <p:nvSpPr>
          <p:cNvPr id="3" name="2 Marcador de contenido"/>
          <p:cNvSpPr>
            <a:spLocks noGrp="1"/>
          </p:cNvSpPr>
          <p:nvPr>
            <p:ph type="body" sz="quarter" idx="4294967295"/>
          </p:nvPr>
        </p:nvSpPr>
        <p:spPr>
          <a:xfrm>
            <a:off x="623392" y="1990800"/>
            <a:ext cx="9793288" cy="4479925"/>
          </a:xfrm>
        </p:spPr>
        <p:txBody>
          <a:bodyPr>
            <a:normAutofit/>
          </a:bodyPr>
          <a:lstStyle/>
          <a:p>
            <a:r>
              <a:rPr lang="es-ES" sz="2000" dirty="0" smtClean="0"/>
              <a:t>Era funcional – años 60</a:t>
            </a:r>
          </a:p>
          <a:p>
            <a:pPr lvl="1"/>
            <a:r>
              <a:rPr lang="es-ES" sz="2000" dirty="0" smtClean="0"/>
              <a:t> Se estudia cómo explotar la tecnología para hacer frente a las necesidades funcionales de las organizaciones </a:t>
            </a:r>
          </a:p>
          <a:p>
            <a:r>
              <a:rPr lang="es-ES" sz="2000" dirty="0" smtClean="0"/>
              <a:t>Era de control – años 70</a:t>
            </a:r>
          </a:p>
          <a:p>
            <a:pPr lvl="1"/>
            <a:r>
              <a:rPr lang="es-ES" sz="2000" dirty="0" smtClean="0"/>
              <a:t>Aparece la necesidad de desarrollar software en tiempo, planeado y controlado. Se introduce el modelo de ciclo de vida en fases. </a:t>
            </a:r>
          </a:p>
          <a:p>
            <a:r>
              <a:rPr lang="es-ES" sz="2000" dirty="0" smtClean="0"/>
              <a:t>Era de costos – años 80</a:t>
            </a:r>
          </a:p>
          <a:p>
            <a:pPr lvl="1"/>
            <a:r>
              <a:rPr lang="es-ES" sz="2000" dirty="0" smtClean="0"/>
              <a:t>La importancia de la productividad en el desarrollo de software se incrementa sustancialmente. Se ponen en práctica varios modelos de costos. </a:t>
            </a:r>
          </a:p>
          <a:p>
            <a:r>
              <a:rPr lang="es-ES" sz="2000" dirty="0" smtClean="0"/>
              <a:t>Era de calidad – años 90 a la actualidad</a:t>
            </a:r>
          </a:p>
          <a:p>
            <a:pPr lvl="1"/>
            <a:r>
              <a:rPr lang="es-ES" sz="2000" dirty="0" smtClean="0"/>
              <a:t>Se intensifica la necesidad de que el producto tenga atributos que satisfagan las necesidades explícitas e implícitas del usuario: </a:t>
            </a:r>
            <a:r>
              <a:rPr lang="es-ES" sz="2000" dirty="0" err="1" smtClean="0"/>
              <a:t>mantenibilidad</a:t>
            </a:r>
            <a:r>
              <a:rPr lang="es-ES" sz="2000" dirty="0" smtClean="0"/>
              <a:t>, confiabilidad, eficiencia, usabilidad</a:t>
            </a:r>
          </a:p>
        </p:txBody>
      </p:sp>
      <p:pic>
        <p:nvPicPr>
          <p:cNvPr id="9" name="Imagen 9"/>
          <p:cNvPicPr>
            <a:picLocks noChangeAspect="1"/>
          </p:cNvPicPr>
          <p:nvPr/>
        </p:nvPicPr>
        <p:blipFill>
          <a:blip r:embed="rId2" cstate="print"/>
          <a:stretch>
            <a:fillRect/>
          </a:stretch>
        </p:blipFill>
        <p:spPr>
          <a:xfrm>
            <a:off x="10053663" y="886332"/>
            <a:ext cx="1224136" cy="1224136"/>
          </a:xfrm>
          <a:prstGeom prst="rect">
            <a:avLst/>
          </a:prstGeom>
        </p:spPr>
      </p:pic>
      <p:pic>
        <p:nvPicPr>
          <p:cNvPr id="10" name="Imagen 6"/>
          <p:cNvPicPr>
            <a:picLocks noChangeAspect="1"/>
          </p:cNvPicPr>
          <p:nvPr/>
        </p:nvPicPr>
        <p:blipFill>
          <a:blip r:embed="rId3" cstate="print"/>
          <a:stretch>
            <a:fillRect/>
          </a:stretch>
        </p:blipFill>
        <p:spPr>
          <a:xfrm>
            <a:off x="10105687" y="3501008"/>
            <a:ext cx="929183" cy="1149979"/>
          </a:xfrm>
          <a:prstGeom prst="rect">
            <a:avLst/>
          </a:prstGeom>
        </p:spPr>
      </p:pic>
      <p:pic>
        <p:nvPicPr>
          <p:cNvPr id="11" name="Imagen 7"/>
          <p:cNvPicPr>
            <a:picLocks noChangeAspect="1"/>
          </p:cNvPicPr>
          <p:nvPr/>
        </p:nvPicPr>
        <p:blipFill>
          <a:blip r:embed="rId4" cstate="print"/>
          <a:stretch>
            <a:fillRect/>
          </a:stretch>
        </p:blipFill>
        <p:spPr>
          <a:xfrm>
            <a:off x="9431214" y="5618685"/>
            <a:ext cx="1139065" cy="1134003"/>
          </a:xfrm>
          <a:prstGeom prst="rect">
            <a:avLst/>
          </a:prstGeom>
        </p:spPr>
      </p:pic>
    </p:spTree>
    <p:extLst>
      <p:ext uri="{BB962C8B-B14F-4D97-AF65-F5344CB8AC3E}">
        <p14:creationId xmlns:p14="http://schemas.microsoft.com/office/powerpoint/2010/main" val="4216564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Requerimientos</a:t>
            </a:r>
            <a:endParaRPr lang="es-ES" dirty="0"/>
          </a:p>
        </p:txBody>
      </p:sp>
      <p:sp>
        <p:nvSpPr>
          <p:cNvPr id="5" name="4 Marcador de texto"/>
          <p:cNvSpPr>
            <a:spLocks noGrp="1"/>
          </p:cNvSpPr>
          <p:nvPr>
            <p:ph type="body" sz="quarter" idx="13"/>
          </p:nvPr>
        </p:nvSpPr>
        <p:spPr/>
        <p:txBody>
          <a:bodyPr/>
          <a:lstStyle/>
          <a:p>
            <a:pPr lvl="1"/>
            <a:endParaRPr lang="es-ES" dirty="0" smtClean="0"/>
          </a:p>
          <a:p>
            <a:endParaRPr lang="es-ES" dirty="0"/>
          </a:p>
        </p:txBody>
      </p:sp>
      <p:sp>
        <p:nvSpPr>
          <p:cNvPr id="6" name="5 Marcador de texto"/>
          <p:cNvSpPr>
            <a:spLocks noGrp="1"/>
          </p:cNvSpPr>
          <p:nvPr>
            <p:ph type="body" sz="quarter" idx="14"/>
          </p:nvPr>
        </p:nvSpPr>
        <p:spPr>
          <a:xfrm>
            <a:off x="623392" y="1844824"/>
            <a:ext cx="9721080" cy="4032448"/>
          </a:xfrm>
        </p:spPr>
        <p:txBody>
          <a:bodyPr>
            <a:noAutofit/>
          </a:bodyPr>
          <a:lstStyle/>
          <a:p>
            <a:r>
              <a:rPr lang="es-ES_tradnl" sz="2200" dirty="0"/>
              <a:t>Tipos de requerimientos</a:t>
            </a:r>
          </a:p>
          <a:p>
            <a:pPr lvl="1"/>
            <a:r>
              <a:rPr lang="es-ES" sz="2200" b="1" dirty="0"/>
              <a:t>Requerimientos funcionales</a:t>
            </a:r>
          </a:p>
          <a:p>
            <a:pPr lvl="2">
              <a:buFont typeface="Arial" pitchFamily="34" charset="0"/>
              <a:buChar char="•"/>
            </a:pPr>
            <a:r>
              <a:rPr lang="es-ES" sz="2200" dirty="0"/>
              <a:t>Describen una interacción entre el sistema y su ambiente. Cómo debe comportarse el sistema ante determinado estímulo. </a:t>
            </a:r>
          </a:p>
          <a:p>
            <a:pPr lvl="2">
              <a:buFont typeface="Arial" pitchFamily="34" charset="0"/>
              <a:buChar char="•"/>
            </a:pPr>
            <a:r>
              <a:rPr lang="es-ES" sz="2200" dirty="0"/>
              <a:t>Describen lo que el sistema </a:t>
            </a:r>
            <a:r>
              <a:rPr lang="es-ES" sz="2200" u="sng" dirty="0"/>
              <a:t>debe hacer</a:t>
            </a:r>
            <a:r>
              <a:rPr lang="es-ES" sz="2200" dirty="0"/>
              <a:t>, o incluso cómo </a:t>
            </a:r>
            <a:r>
              <a:rPr lang="es-ES" sz="2200" u="sng" dirty="0"/>
              <a:t>NO debe </a:t>
            </a:r>
            <a:r>
              <a:rPr lang="es-ES" sz="2200" dirty="0"/>
              <a:t>comportarse.</a:t>
            </a:r>
          </a:p>
          <a:p>
            <a:pPr lvl="2">
              <a:buFont typeface="Arial" pitchFamily="34" charset="0"/>
              <a:buChar char="•"/>
            </a:pPr>
            <a:r>
              <a:rPr lang="es-ES" sz="2200" dirty="0"/>
              <a:t>Describen con detalle la funcionalidad del mismo.</a:t>
            </a:r>
          </a:p>
          <a:p>
            <a:pPr lvl="2">
              <a:buFont typeface="Arial" pitchFamily="34" charset="0"/>
              <a:buChar char="•"/>
            </a:pPr>
            <a:r>
              <a:rPr lang="es-ES" sz="2200" dirty="0"/>
              <a:t>Son independientes de la implementación de la solución.</a:t>
            </a:r>
          </a:p>
          <a:p>
            <a:pPr lvl="2">
              <a:buFont typeface="Arial" pitchFamily="34" charset="0"/>
              <a:buChar char="•"/>
            </a:pPr>
            <a:r>
              <a:rPr lang="es-ES" sz="2200" dirty="0"/>
              <a:t>Se pueden expresar de distintas </a:t>
            </a:r>
            <a:r>
              <a:rPr lang="es-ES" sz="2200" dirty="0" smtClean="0"/>
              <a:t>formas</a:t>
            </a:r>
          </a:p>
          <a:p>
            <a:pPr lvl="2"/>
            <a:endParaRPr lang="es-ES" sz="2200" dirty="0"/>
          </a:p>
          <a:p>
            <a:pPr lvl="1"/>
            <a:r>
              <a:rPr lang="es-ES" sz="2200" b="1" dirty="0"/>
              <a:t>Requerimientos no funcionales</a:t>
            </a:r>
          </a:p>
          <a:p>
            <a:pPr lvl="2">
              <a:buFont typeface="Arial" pitchFamily="34" charset="0"/>
              <a:buChar char="•"/>
            </a:pPr>
            <a:r>
              <a:rPr lang="es-ES" sz="2200" dirty="0"/>
              <a:t>Describen una </a:t>
            </a:r>
            <a:r>
              <a:rPr lang="es-ES" sz="2200" u="sng" dirty="0"/>
              <a:t>restricción</a:t>
            </a:r>
            <a:r>
              <a:rPr lang="es-ES" sz="2200" dirty="0"/>
              <a:t> sobre el sistema que limita nuestras elecciones en la construcción de una solución al problema.</a:t>
            </a:r>
          </a:p>
          <a:p>
            <a:pPr lvl="1"/>
            <a:endParaRPr lang="es-ES" sz="2200" dirty="0"/>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30</a:t>
            </a:fld>
            <a:endParaRPr lang="es-ES" dirty="0"/>
          </a:p>
        </p:txBody>
      </p:sp>
    </p:spTree>
    <p:extLst>
      <p:ext uri="{BB962C8B-B14F-4D97-AF65-F5344CB8AC3E}">
        <p14:creationId xmlns:p14="http://schemas.microsoft.com/office/powerpoint/2010/main" val="601490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Requerimientos</a:t>
            </a:r>
          </a:p>
        </p:txBody>
      </p:sp>
      <p:sp>
        <p:nvSpPr>
          <p:cNvPr id="6" name="5 Marcador de texto"/>
          <p:cNvSpPr>
            <a:spLocks noGrp="1"/>
          </p:cNvSpPr>
          <p:nvPr>
            <p:ph type="body" sz="quarter" idx="13"/>
          </p:nvPr>
        </p:nvSpPr>
        <p:spPr>
          <a:xfrm>
            <a:off x="767408" y="1772816"/>
            <a:ext cx="9721080" cy="3960440"/>
          </a:xfrm>
        </p:spPr>
        <p:txBody>
          <a:bodyPr>
            <a:normAutofit lnSpcReduction="10000"/>
          </a:bodyPr>
          <a:lstStyle/>
          <a:p>
            <a:r>
              <a:rPr lang="es-ES_tradnl" sz="2200" dirty="0"/>
              <a:t>Tipos de </a:t>
            </a:r>
            <a:r>
              <a:rPr lang="es-ES_tradnl" sz="2200" dirty="0" smtClean="0"/>
              <a:t>requerimientos</a:t>
            </a:r>
          </a:p>
          <a:p>
            <a:endParaRPr lang="es-ES_tradnl" sz="2200" dirty="0"/>
          </a:p>
          <a:p>
            <a:pPr lvl="1"/>
            <a:r>
              <a:rPr lang="es-ES" sz="2200" b="1" dirty="0"/>
              <a:t>Requerimientos no </a:t>
            </a:r>
            <a:r>
              <a:rPr lang="es-ES" sz="2200" b="1" dirty="0" smtClean="0"/>
              <a:t>funcionales</a:t>
            </a:r>
          </a:p>
          <a:p>
            <a:pPr lvl="1"/>
            <a:endParaRPr lang="es-ES" sz="2200" b="1" dirty="0"/>
          </a:p>
          <a:p>
            <a:pPr lvl="2">
              <a:buFont typeface="Arial" pitchFamily="34" charset="0"/>
              <a:buChar char="•"/>
            </a:pPr>
            <a:r>
              <a:rPr lang="es-ES" sz="2200" dirty="0"/>
              <a:t>Requerimientos del producto</a:t>
            </a:r>
          </a:p>
          <a:p>
            <a:pPr lvl="5"/>
            <a:r>
              <a:rPr lang="es-ES" sz="2200" dirty="0"/>
              <a:t>Especifican el comportamiento del producto (usabilidad, eficiencia, rendimiento, espacio, fiabilidad, portabilidad).</a:t>
            </a:r>
          </a:p>
          <a:p>
            <a:pPr lvl="2">
              <a:buFont typeface="Arial" pitchFamily="34" charset="0"/>
              <a:buChar char="•"/>
            </a:pPr>
            <a:r>
              <a:rPr lang="es-ES" sz="2200" dirty="0"/>
              <a:t>Requerimientos organizacionales</a:t>
            </a:r>
          </a:p>
          <a:p>
            <a:pPr lvl="5"/>
            <a:r>
              <a:rPr lang="es-ES" sz="2200" dirty="0"/>
              <a:t>Se derivan de las políticas y procedimientos existentes en la organización del cliente y en la del desarrollador (entrega, implementación, estándares).</a:t>
            </a:r>
          </a:p>
          <a:p>
            <a:pPr lvl="2">
              <a:buFont typeface="Arial" pitchFamily="34" charset="0"/>
              <a:buChar char="•"/>
            </a:pPr>
            <a:r>
              <a:rPr lang="es-ES" sz="2200" dirty="0"/>
              <a:t>Requerimientos externos</a:t>
            </a:r>
          </a:p>
          <a:p>
            <a:pPr lvl="5"/>
            <a:r>
              <a:rPr lang="es-ES" sz="2200" dirty="0"/>
              <a:t>Interoperabilidad, legales, privacidad, seguridad, éticos.</a:t>
            </a:r>
          </a:p>
          <a:p>
            <a:endParaRPr lang="es-ES" sz="2200" dirty="0"/>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31</a:t>
            </a:fld>
            <a:endParaRPr lang="es-ES" dirty="0"/>
          </a:p>
        </p:txBody>
      </p:sp>
    </p:spTree>
    <p:extLst>
      <p:ext uri="{BB962C8B-B14F-4D97-AF65-F5344CB8AC3E}">
        <p14:creationId xmlns:p14="http://schemas.microsoft.com/office/powerpoint/2010/main" val="25595744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a:xfrm>
            <a:off x="1097280" y="286605"/>
            <a:ext cx="10058400" cy="1110395"/>
          </a:xfrm>
        </p:spPr>
        <p:txBody>
          <a:bodyPr/>
          <a:lstStyle/>
          <a:p>
            <a:r>
              <a:rPr lang="es-ES" dirty="0" smtClean="0"/>
              <a:t>Requerimientos No Funcionales</a:t>
            </a:r>
            <a:endParaRPr lang="es-ES_tradnl" dirty="0" smtClean="0"/>
          </a:p>
        </p:txBody>
      </p:sp>
      <p:pic>
        <p:nvPicPr>
          <p:cNvPr id="81923" name="Picture 3"/>
          <p:cNvPicPr>
            <a:picLocks noGrp="1" noChangeAspect="1" noChangeArrowheads="1"/>
          </p:cNvPicPr>
          <p:nvPr>
            <p:ph type="body" sz="quarter" idx="13"/>
          </p:nvPr>
        </p:nvPicPr>
        <p:blipFill>
          <a:blip r:embed="rId2" cstate="print"/>
          <a:stretch>
            <a:fillRect/>
          </a:stretch>
        </p:blipFill>
        <p:spPr>
          <a:xfrm>
            <a:off x="2522966" y="1386914"/>
            <a:ext cx="6866667" cy="3723810"/>
          </a:xfrm>
        </p:spPr>
      </p:pic>
      <p:sp>
        <p:nvSpPr>
          <p:cNvPr id="9" name="8 Marcador de texto"/>
          <p:cNvSpPr>
            <a:spLocks noGrp="1"/>
          </p:cNvSpPr>
          <p:nvPr>
            <p:ph type="body" sz="quarter" idx="14"/>
          </p:nvPr>
        </p:nvSpPr>
        <p:spPr/>
        <p:txBody>
          <a:bodyPr/>
          <a:lstStyle/>
          <a:p>
            <a:r>
              <a:rPr lang="es-ES" smtClean="0"/>
              <a:t>Sommerville, Capítulos 6 y 7</a:t>
            </a:r>
            <a:endParaRPr lang="es-ES" dirty="0" smtClean="0"/>
          </a:p>
        </p:txBody>
      </p:sp>
      <p:sp>
        <p:nvSpPr>
          <p:cNvPr id="10" name="9 Marcador de pie de página"/>
          <p:cNvSpPr>
            <a:spLocks noGrp="1"/>
          </p:cNvSpPr>
          <p:nvPr>
            <p:ph type="ftr" sz="quarter" idx="15"/>
          </p:nvPr>
        </p:nvSpPr>
        <p:spPr/>
        <p:txBody>
          <a:bodyPr/>
          <a:lstStyle/>
          <a:p>
            <a:r>
              <a:rPr lang="sv-SE" smtClean="0"/>
              <a:t>Ingeniería de Software I</a:t>
            </a:r>
            <a:endParaRPr lang="es-ES" dirty="0"/>
          </a:p>
        </p:txBody>
      </p:sp>
      <p:sp>
        <p:nvSpPr>
          <p:cNvPr id="7" name="22 Marcador de número de diapositiva"/>
          <p:cNvSpPr>
            <a:spLocks noGrp="1"/>
          </p:cNvSpPr>
          <p:nvPr>
            <p:ph type="sldNum" sz="quarter" idx="16"/>
          </p:nvPr>
        </p:nvSpPr>
        <p:spPr/>
        <p:txBody>
          <a:bodyPr/>
          <a:lstStyle/>
          <a:p>
            <a:fld id="{334DBEDD-E623-49C9-B5BC-6B16C2FBC461}" type="slidenum">
              <a:rPr lang="es-ES" altLang="en-US" smtClean="0"/>
              <a:pPr/>
              <a:t>32</a:t>
            </a:fld>
            <a:endParaRPr lang="es-ES" altLang="en-US" dirty="0"/>
          </a:p>
        </p:txBody>
      </p:sp>
      <p:sp>
        <p:nvSpPr>
          <p:cNvPr id="81925" name="AutoShape 5" descr="Papel reciclado"/>
          <p:cNvSpPr>
            <a:spLocks noChangeArrowheads="1"/>
          </p:cNvSpPr>
          <p:nvPr/>
        </p:nvSpPr>
        <p:spPr bwMode="auto">
          <a:xfrm>
            <a:off x="1775520" y="1628800"/>
            <a:ext cx="3887788" cy="1439862"/>
          </a:xfrm>
          <a:prstGeom prst="borderCallout1">
            <a:avLst>
              <a:gd name="adj1" fmla="val 28911"/>
              <a:gd name="adj2" fmla="val 7190"/>
              <a:gd name="adj3" fmla="val 157652"/>
              <a:gd name="adj4" fmla="val 37861"/>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457200" indent="-457200">
              <a:lnSpc>
                <a:spcPct val="70000"/>
              </a:lnSpc>
              <a:spcBef>
                <a:spcPts val="600"/>
              </a:spcBef>
            </a:pPr>
            <a:r>
              <a:rPr lang="es-ES_tradnl" sz="1600" b="1" dirty="0">
                <a:solidFill>
                  <a:schemeClr val="tx2">
                    <a:lumMod val="75000"/>
                  </a:schemeClr>
                </a:solidFill>
              </a:rPr>
              <a:t>•</a:t>
            </a:r>
            <a:r>
              <a:rPr lang="es-ES_tradnl" sz="1600" b="1" dirty="0">
                <a:solidFill>
                  <a:schemeClr val="bg1">
                    <a:lumMod val="25000"/>
                  </a:schemeClr>
                </a:solidFill>
              </a:rPr>
              <a:t>Estética</a:t>
            </a:r>
          </a:p>
          <a:p>
            <a:pPr marL="457200" indent="-457200">
              <a:lnSpc>
                <a:spcPct val="70000"/>
              </a:lnSpc>
              <a:spcBef>
                <a:spcPts val="600"/>
              </a:spcBef>
            </a:pPr>
            <a:r>
              <a:rPr lang="es-ES_tradnl" sz="1600" b="1" dirty="0">
                <a:solidFill>
                  <a:schemeClr val="bg1">
                    <a:lumMod val="25000"/>
                  </a:schemeClr>
                </a:solidFill>
              </a:rPr>
              <a:t>•Consistencia de Interfaz de Usuario</a:t>
            </a:r>
          </a:p>
          <a:p>
            <a:pPr marL="457200" indent="-457200">
              <a:lnSpc>
                <a:spcPct val="70000"/>
              </a:lnSpc>
              <a:spcBef>
                <a:spcPts val="600"/>
              </a:spcBef>
            </a:pPr>
            <a:r>
              <a:rPr lang="es-ES_tradnl" sz="1600" b="1" dirty="0">
                <a:solidFill>
                  <a:schemeClr val="bg1">
                    <a:lumMod val="25000"/>
                  </a:schemeClr>
                </a:solidFill>
              </a:rPr>
              <a:t>•Ayuda en línea o “context-sensitive”</a:t>
            </a:r>
          </a:p>
          <a:p>
            <a:pPr marL="457200" indent="-457200">
              <a:lnSpc>
                <a:spcPct val="70000"/>
              </a:lnSpc>
              <a:spcBef>
                <a:spcPts val="600"/>
              </a:spcBef>
            </a:pPr>
            <a:r>
              <a:rPr lang="es-ES_tradnl" sz="1600" b="1" dirty="0">
                <a:solidFill>
                  <a:schemeClr val="bg1">
                    <a:lumMod val="25000"/>
                  </a:schemeClr>
                </a:solidFill>
              </a:rPr>
              <a:t>•Documentación de Usuario</a:t>
            </a:r>
          </a:p>
          <a:p>
            <a:pPr marL="457200" indent="-457200">
              <a:lnSpc>
                <a:spcPct val="70000"/>
              </a:lnSpc>
              <a:spcBef>
                <a:spcPts val="600"/>
              </a:spcBef>
            </a:pPr>
            <a:r>
              <a:rPr lang="es-ES_tradnl" sz="1600" b="1" dirty="0">
                <a:solidFill>
                  <a:schemeClr val="bg1">
                    <a:lumMod val="25000"/>
                  </a:schemeClr>
                </a:solidFill>
              </a:rPr>
              <a:t>•Materiales de Capacitación/Entrenamiento</a:t>
            </a:r>
          </a:p>
          <a:p>
            <a:pPr marL="457200" indent="-457200" algn="ctr">
              <a:lnSpc>
                <a:spcPct val="70000"/>
              </a:lnSpc>
              <a:spcBef>
                <a:spcPts val="600"/>
              </a:spcBef>
            </a:pPr>
            <a:endParaRPr lang="es-ES_tradnl" sz="1400" dirty="0"/>
          </a:p>
        </p:txBody>
      </p:sp>
      <p:sp>
        <p:nvSpPr>
          <p:cNvPr id="81927" name="AutoShape 7" descr="Papel reciclado"/>
          <p:cNvSpPr>
            <a:spLocks noChangeArrowheads="1"/>
          </p:cNvSpPr>
          <p:nvPr/>
        </p:nvSpPr>
        <p:spPr bwMode="auto">
          <a:xfrm>
            <a:off x="6456040" y="5517233"/>
            <a:ext cx="3168352" cy="981075"/>
          </a:xfrm>
          <a:prstGeom prst="borderCallout1">
            <a:avLst>
              <a:gd name="adj1" fmla="val 18750"/>
              <a:gd name="adj2" fmla="val -8333"/>
              <a:gd name="adj3" fmla="val -223751"/>
              <a:gd name="adj4" fmla="val -45143"/>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457200" indent="-457200"/>
            <a:r>
              <a:rPr lang="es-ES_tradnl" sz="1600" b="1" dirty="0">
                <a:solidFill>
                  <a:schemeClr val="bg1">
                    <a:lumMod val="25000"/>
                  </a:schemeClr>
                </a:solidFill>
              </a:rPr>
              <a:t>•Frecuencia y severidad de fallas</a:t>
            </a:r>
          </a:p>
          <a:p>
            <a:pPr marL="457200" indent="-457200"/>
            <a:r>
              <a:rPr lang="es-ES_tradnl" sz="1600" b="1" dirty="0">
                <a:solidFill>
                  <a:schemeClr val="bg1">
                    <a:lumMod val="25000"/>
                  </a:schemeClr>
                </a:solidFill>
              </a:rPr>
              <a:t>•Facilidades de recuperación</a:t>
            </a:r>
          </a:p>
          <a:p>
            <a:pPr marL="457200" indent="-457200"/>
            <a:r>
              <a:rPr lang="es-ES_tradnl" sz="1600" b="1" dirty="0">
                <a:solidFill>
                  <a:schemeClr val="bg1">
                    <a:lumMod val="25000"/>
                  </a:schemeClr>
                </a:solidFill>
              </a:rPr>
              <a:t>•Posibilidades de predicción</a:t>
            </a:r>
          </a:p>
          <a:p>
            <a:pPr marL="457200" indent="-457200" algn="ctr"/>
            <a:endParaRPr lang="es-ES_tradnl" sz="1600" dirty="0"/>
          </a:p>
        </p:txBody>
      </p:sp>
      <p:sp>
        <p:nvSpPr>
          <p:cNvPr id="81928" name="AutoShape 8" descr="Papel reciclado"/>
          <p:cNvSpPr>
            <a:spLocks noChangeArrowheads="1"/>
          </p:cNvSpPr>
          <p:nvPr/>
        </p:nvSpPr>
        <p:spPr bwMode="auto">
          <a:xfrm>
            <a:off x="7680176" y="1628800"/>
            <a:ext cx="2736304" cy="1439862"/>
          </a:xfrm>
          <a:prstGeom prst="borderCallout1">
            <a:avLst>
              <a:gd name="adj1" fmla="val 18750"/>
              <a:gd name="adj2" fmla="val -8333"/>
              <a:gd name="adj3" fmla="val 224159"/>
              <a:gd name="adj4" fmla="val -150919"/>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457200" indent="-457200">
              <a:lnSpc>
                <a:spcPct val="75000"/>
              </a:lnSpc>
              <a:spcBef>
                <a:spcPts val="600"/>
              </a:spcBef>
            </a:pPr>
            <a:r>
              <a:rPr lang="es-ES_tradnl" sz="1600" b="1" dirty="0">
                <a:solidFill>
                  <a:schemeClr val="tx2">
                    <a:lumMod val="75000"/>
                  </a:schemeClr>
                </a:solidFill>
              </a:rPr>
              <a:t>•</a:t>
            </a:r>
            <a:r>
              <a:rPr lang="es-ES_tradnl" sz="1600" b="1" dirty="0">
                <a:solidFill>
                  <a:schemeClr val="bg1">
                    <a:lumMod val="25000"/>
                  </a:schemeClr>
                </a:solidFill>
              </a:rPr>
              <a:t>Eficiencia</a:t>
            </a:r>
          </a:p>
          <a:p>
            <a:pPr marL="457200" indent="-457200">
              <a:lnSpc>
                <a:spcPct val="75000"/>
              </a:lnSpc>
              <a:spcBef>
                <a:spcPts val="600"/>
              </a:spcBef>
            </a:pPr>
            <a:r>
              <a:rPr lang="es-ES_tradnl" sz="1600" b="1" dirty="0">
                <a:solidFill>
                  <a:schemeClr val="bg1">
                    <a:lumMod val="25000"/>
                  </a:schemeClr>
                </a:solidFill>
              </a:rPr>
              <a:t>•Disponibilidad</a:t>
            </a:r>
          </a:p>
          <a:p>
            <a:pPr marL="457200" indent="-457200">
              <a:lnSpc>
                <a:spcPct val="75000"/>
              </a:lnSpc>
              <a:spcBef>
                <a:spcPts val="600"/>
              </a:spcBef>
            </a:pPr>
            <a:r>
              <a:rPr lang="es-ES_tradnl" sz="1600" b="1" dirty="0">
                <a:solidFill>
                  <a:schemeClr val="bg1">
                    <a:lumMod val="25000"/>
                  </a:schemeClr>
                </a:solidFill>
              </a:rPr>
              <a:t>•Tiempo de Respuesta</a:t>
            </a:r>
          </a:p>
          <a:p>
            <a:pPr marL="457200" indent="-457200">
              <a:lnSpc>
                <a:spcPct val="75000"/>
              </a:lnSpc>
              <a:spcBef>
                <a:spcPts val="600"/>
              </a:spcBef>
            </a:pPr>
            <a:r>
              <a:rPr lang="es-ES_tradnl" sz="1600" b="1" dirty="0">
                <a:solidFill>
                  <a:schemeClr val="bg1">
                    <a:lumMod val="25000"/>
                  </a:schemeClr>
                </a:solidFill>
              </a:rPr>
              <a:t>•Tiempo de Recuperación</a:t>
            </a:r>
          </a:p>
          <a:p>
            <a:pPr marL="457200" indent="-457200">
              <a:lnSpc>
                <a:spcPct val="75000"/>
              </a:lnSpc>
              <a:spcBef>
                <a:spcPts val="600"/>
              </a:spcBef>
            </a:pPr>
            <a:r>
              <a:rPr lang="es-ES_tradnl" sz="1600" b="1" dirty="0">
                <a:solidFill>
                  <a:schemeClr val="bg1">
                    <a:lumMod val="25000"/>
                  </a:schemeClr>
                </a:solidFill>
              </a:rPr>
              <a:t>•Uso de recursos</a:t>
            </a:r>
          </a:p>
          <a:p>
            <a:pPr marL="457200" indent="-457200" algn="ctr">
              <a:lnSpc>
                <a:spcPct val="75000"/>
              </a:lnSpc>
              <a:spcBef>
                <a:spcPts val="600"/>
              </a:spcBef>
            </a:pPr>
            <a:endParaRPr lang="es-ES_tradnl" sz="1600" b="1" dirty="0">
              <a:solidFill>
                <a:schemeClr val="bg1">
                  <a:lumMod val="25000"/>
                </a:schemeClr>
              </a:solidFill>
            </a:endParaRPr>
          </a:p>
        </p:txBody>
      </p:sp>
    </p:spTree>
    <p:extLst>
      <p:ext uri="{BB962C8B-B14F-4D97-AF65-F5344CB8AC3E}">
        <p14:creationId xmlns:p14="http://schemas.microsoft.com/office/powerpoint/2010/main" val="210239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81925"/>
                                        </p:tgtEl>
                                        <p:attrNameLst>
                                          <p:attrName>style.visibility</p:attrName>
                                        </p:attrNameLst>
                                      </p:cBhvr>
                                      <p:to>
                                        <p:strVal val="visible"/>
                                      </p:to>
                                    </p:set>
                                    <p:animEffect transition="in" filter="blinds(horizontal)">
                                      <p:cBhvr>
                                        <p:cTn id="7" dur="2000"/>
                                        <p:tgtEl>
                                          <p:spTgt spid="819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2000"/>
                                        <p:tgtEl>
                                          <p:spTgt spid="81925"/>
                                        </p:tgtEl>
                                      </p:cBhvr>
                                    </p:animEffect>
                                    <p:set>
                                      <p:cBhvr>
                                        <p:cTn id="12" dur="1" fill="hold">
                                          <p:stCondLst>
                                            <p:cond delay="1999"/>
                                          </p:stCondLst>
                                        </p:cTn>
                                        <p:tgtEl>
                                          <p:spTgt spid="819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27"/>
                                        </p:tgtEl>
                                        <p:attrNameLst>
                                          <p:attrName>style.visibility</p:attrName>
                                        </p:attrNameLst>
                                      </p:cBhvr>
                                      <p:to>
                                        <p:strVal val="visible"/>
                                      </p:to>
                                    </p:set>
                                    <p:animEffect transition="in" filter="blinds(horizontal)">
                                      <p:cBhvr>
                                        <p:cTn id="17" dur="2000"/>
                                        <p:tgtEl>
                                          <p:spTgt spid="819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2000"/>
                                        <p:tgtEl>
                                          <p:spTgt spid="81927"/>
                                        </p:tgtEl>
                                      </p:cBhvr>
                                    </p:animEffect>
                                    <p:set>
                                      <p:cBhvr>
                                        <p:cTn id="22" dur="1" fill="hold">
                                          <p:stCondLst>
                                            <p:cond delay="1999"/>
                                          </p:stCondLst>
                                        </p:cTn>
                                        <p:tgtEl>
                                          <p:spTgt spid="8192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1928"/>
                                        </p:tgtEl>
                                        <p:attrNameLst>
                                          <p:attrName>style.visibility</p:attrName>
                                        </p:attrNameLst>
                                      </p:cBhvr>
                                      <p:to>
                                        <p:strVal val="visible"/>
                                      </p:to>
                                    </p:set>
                                    <p:animEffect transition="in" filter="blinds(horizontal)">
                                      <p:cBhvr>
                                        <p:cTn id="27" dur="2000"/>
                                        <p:tgtEl>
                                          <p:spTgt spid="819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2000"/>
                                        <p:tgtEl>
                                          <p:spTgt spid="81928"/>
                                        </p:tgtEl>
                                      </p:cBhvr>
                                    </p:animEffect>
                                    <p:set>
                                      <p:cBhvr>
                                        <p:cTn id="32" dur="1" fill="hold">
                                          <p:stCondLst>
                                            <p:cond delay="1999"/>
                                          </p:stCondLst>
                                        </p:cTn>
                                        <p:tgtEl>
                                          <p:spTgt spid="819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animBg="1"/>
      <p:bldP spid="81925" grpId="1" animBg="1"/>
      <p:bldP spid="81927" grpId="0" animBg="1"/>
      <p:bldP spid="81927" grpId="1" animBg="1"/>
      <p:bldP spid="81928" grpId="0" animBg="1"/>
      <p:bldP spid="8192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Requerimientos- Tipos</a:t>
            </a:r>
            <a:endParaRPr lang="es-ES" dirty="0"/>
          </a:p>
        </p:txBody>
      </p:sp>
      <p:sp>
        <p:nvSpPr>
          <p:cNvPr id="6" name="5 Marcador de texto"/>
          <p:cNvSpPr>
            <a:spLocks noGrp="1"/>
          </p:cNvSpPr>
          <p:nvPr>
            <p:ph type="body" sz="quarter" idx="13"/>
          </p:nvPr>
        </p:nvSpPr>
        <p:spPr>
          <a:xfrm>
            <a:off x="767408" y="1916832"/>
            <a:ext cx="9649072" cy="3456384"/>
          </a:xfrm>
        </p:spPr>
        <p:txBody>
          <a:bodyPr/>
          <a:lstStyle/>
          <a:p>
            <a:pPr lvl="1"/>
            <a:r>
              <a:rPr lang="es-ES" sz="2400" b="1" dirty="0" smtClean="0"/>
              <a:t>Otras </a:t>
            </a:r>
            <a:r>
              <a:rPr lang="es-ES" sz="2400" b="1" dirty="0"/>
              <a:t>Clasificaciones</a:t>
            </a:r>
          </a:p>
          <a:p>
            <a:pPr lvl="2">
              <a:buFont typeface="Arial" pitchFamily="34" charset="0"/>
              <a:buChar char="•"/>
            </a:pPr>
            <a:r>
              <a:rPr lang="es-ES" sz="2400" dirty="0"/>
              <a:t>Requerimientos del dominio</a:t>
            </a:r>
          </a:p>
          <a:p>
            <a:pPr lvl="5"/>
            <a:r>
              <a:rPr lang="es-ES" sz="2000" dirty="0"/>
              <a:t>Reflejan las características y restricciones del dominio de la aplicación del sistema. Pueden ser funcionales o no funcionales y pueden restringir a los anteriores. Como se especializan en el dominio son complicados de interpretar.</a:t>
            </a:r>
          </a:p>
          <a:p>
            <a:pPr lvl="2">
              <a:buFont typeface="Arial" pitchFamily="34" charset="0"/>
              <a:buChar char="•"/>
            </a:pPr>
            <a:r>
              <a:rPr lang="es-ES_tradnl" sz="2400" dirty="0"/>
              <a:t>Requerimientos por Prioridad</a:t>
            </a:r>
          </a:p>
          <a:p>
            <a:pPr lvl="5"/>
            <a:r>
              <a:rPr lang="es-ES" sz="2000" dirty="0"/>
              <a:t>Que deben ser absolutamente satisfechos</a:t>
            </a:r>
          </a:p>
          <a:p>
            <a:pPr lvl="5"/>
            <a:r>
              <a:rPr lang="es-ES" sz="2000" dirty="0"/>
              <a:t>Que son deseables pero no indispensables</a:t>
            </a:r>
          </a:p>
          <a:p>
            <a:pPr lvl="5"/>
            <a:r>
              <a:rPr lang="es-ES" sz="2000" dirty="0"/>
              <a:t>Que son posibles, pero que podrían eliminarse</a:t>
            </a:r>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33</a:t>
            </a:fld>
            <a:endParaRPr lang="es-ES" dirty="0"/>
          </a:p>
        </p:txBody>
      </p:sp>
    </p:spTree>
    <p:extLst>
      <p:ext uri="{BB962C8B-B14F-4D97-AF65-F5344CB8AC3E}">
        <p14:creationId xmlns:p14="http://schemas.microsoft.com/office/powerpoint/2010/main" val="4168609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95400" y="404664"/>
            <a:ext cx="10058400" cy="1338995"/>
          </a:xfrm>
        </p:spPr>
        <p:txBody>
          <a:bodyPr/>
          <a:lstStyle/>
          <a:p>
            <a:r>
              <a:rPr lang="es-ES" dirty="0" smtClean="0"/>
              <a:t>Requerimientos - Tipos</a:t>
            </a:r>
            <a:endParaRPr lang="es-ES" dirty="0"/>
          </a:p>
        </p:txBody>
      </p:sp>
      <p:sp>
        <p:nvSpPr>
          <p:cNvPr id="5" name="4 Marcador de texto"/>
          <p:cNvSpPr>
            <a:spLocks noGrp="1"/>
          </p:cNvSpPr>
          <p:nvPr>
            <p:ph type="body" sz="quarter" idx="13"/>
          </p:nvPr>
        </p:nvSpPr>
        <p:spPr/>
        <p:txBody>
          <a:bodyPr/>
          <a:lstStyle/>
          <a:p>
            <a:endParaRPr lang="es-ES" dirty="0"/>
          </a:p>
        </p:txBody>
      </p:sp>
      <p:sp>
        <p:nvSpPr>
          <p:cNvPr id="6" name="5 Marcador de texto"/>
          <p:cNvSpPr>
            <a:spLocks noGrp="1"/>
          </p:cNvSpPr>
          <p:nvPr>
            <p:ph type="body" sz="quarter" idx="14"/>
          </p:nvPr>
        </p:nvSpPr>
        <p:spPr>
          <a:xfrm>
            <a:off x="839416" y="1844824"/>
            <a:ext cx="10369152" cy="3744416"/>
          </a:xfrm>
        </p:spPr>
        <p:txBody>
          <a:bodyPr/>
          <a:lstStyle/>
          <a:p>
            <a:pPr lvl="1"/>
            <a:r>
              <a:rPr lang="es-ES" sz="2000" b="1" dirty="0" smtClean="0"/>
              <a:t>Otras </a:t>
            </a:r>
            <a:r>
              <a:rPr lang="es-ES" sz="2000" b="1" dirty="0"/>
              <a:t>Clasificaciones</a:t>
            </a:r>
          </a:p>
          <a:p>
            <a:pPr lvl="2">
              <a:buFont typeface="Arial" pitchFamily="34" charset="0"/>
              <a:buChar char="•"/>
            </a:pPr>
            <a:r>
              <a:rPr lang="es-ES_tradnl" sz="2000" dirty="0"/>
              <a:t>Requerimientos del Usuario</a:t>
            </a:r>
          </a:p>
          <a:p>
            <a:pPr lvl="5"/>
            <a:r>
              <a:rPr lang="es-ES" sz="1950" dirty="0"/>
              <a:t>Son declaraciones en lenguaje natural y en diagramas de los servicios que se espera que el sistema provea y de las restricciones bajo las cuales debe operar.</a:t>
            </a:r>
          </a:p>
          <a:p>
            <a:pPr lvl="5"/>
            <a:r>
              <a:rPr lang="es-ES" sz="1950" dirty="0"/>
              <a:t>Pueden surgir problemas por falta de claridad, confusión de requerimientos, conjunción de requerimientos.</a:t>
            </a:r>
          </a:p>
          <a:p>
            <a:pPr lvl="2">
              <a:buFont typeface="Arial" pitchFamily="34" charset="0"/>
              <a:buChar char="•"/>
            </a:pPr>
            <a:r>
              <a:rPr lang="es-ES_tradnl" sz="2000" dirty="0"/>
              <a:t>Requerimientos del Sistema</a:t>
            </a:r>
          </a:p>
          <a:p>
            <a:pPr lvl="5"/>
            <a:r>
              <a:rPr lang="es-ES" sz="1950" dirty="0"/>
              <a:t>Establecen con detalle los servicios y restricciones del sistema.</a:t>
            </a:r>
          </a:p>
          <a:p>
            <a:pPr lvl="5"/>
            <a:r>
              <a:rPr lang="es-ES" sz="1950" dirty="0"/>
              <a:t>Es difícil excluir toda la información de diseño (arquitectura inicial, interoperabilidad con sistemas existentes, etc.)</a:t>
            </a:r>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34</a:t>
            </a:fld>
            <a:endParaRPr lang="es-ES" dirty="0"/>
          </a:p>
        </p:txBody>
      </p:sp>
    </p:spTree>
    <p:extLst>
      <p:ext uri="{BB962C8B-B14F-4D97-AF65-F5344CB8AC3E}">
        <p14:creationId xmlns:p14="http://schemas.microsoft.com/office/powerpoint/2010/main" val="2018425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smtClean="0"/>
              <a:t>Ingeniería de Requerimientos</a:t>
            </a:r>
            <a:endParaRPr lang="es-ES" dirty="0"/>
          </a:p>
        </p:txBody>
      </p:sp>
      <p:sp>
        <p:nvSpPr>
          <p:cNvPr id="3" name="2 Marcador de contenido"/>
          <p:cNvSpPr>
            <a:spLocks noGrp="1"/>
          </p:cNvSpPr>
          <p:nvPr>
            <p:ph sz="quarter" idx="1"/>
          </p:nvPr>
        </p:nvSpPr>
        <p:spPr>
          <a:xfrm>
            <a:off x="551384" y="1996070"/>
            <a:ext cx="10972800" cy="4176464"/>
          </a:xfrm>
        </p:spPr>
        <p:txBody>
          <a:bodyPr>
            <a:normAutofit/>
          </a:bodyPr>
          <a:lstStyle/>
          <a:p>
            <a:r>
              <a:rPr lang="es-ES" sz="2400" dirty="0" smtClean="0"/>
              <a:t>La ingeniería de requerimientos es la disciplina para desarrollar una especificación completa, consistente y no ambigua, la cual servirá como base para acuerdos comunes entre todas las partes involucradas y en donde se describen las funciones que realizará el sistema.</a:t>
            </a:r>
          </a:p>
        </p:txBody>
      </p:sp>
      <p:sp>
        <p:nvSpPr>
          <p:cNvPr id="6" name="5 Marcador de pie de página"/>
          <p:cNvSpPr>
            <a:spLocks noGrp="1"/>
          </p:cNvSpPr>
          <p:nvPr>
            <p:ph type="ftr" sz="quarter" idx="10"/>
          </p:nvPr>
        </p:nvSpPr>
        <p:spPr/>
        <p:txBody>
          <a:bodyPr/>
          <a:lstStyle/>
          <a:p>
            <a:r>
              <a:rPr lang="sv-SE" smtClean="0"/>
              <a:t>Ingeniería de Software I</a:t>
            </a:r>
            <a:endParaRPr lang="es-ES" dirty="0"/>
          </a:p>
        </p:txBody>
      </p:sp>
      <p:sp>
        <p:nvSpPr>
          <p:cNvPr id="7" name="6 Marcador de número de diapositiva"/>
          <p:cNvSpPr>
            <a:spLocks noGrp="1"/>
          </p:cNvSpPr>
          <p:nvPr>
            <p:ph type="sldNum" sz="quarter" idx="11"/>
          </p:nvPr>
        </p:nvSpPr>
        <p:spPr/>
        <p:txBody>
          <a:bodyPr/>
          <a:lstStyle/>
          <a:p>
            <a:fld id="{9F6EE29D-8DC6-4CB7-958C-0D2230DE07F1}" type="slidenum">
              <a:rPr lang="es-ES" smtClean="0"/>
              <a:pPr/>
              <a:t>35</a:t>
            </a:fld>
            <a:endParaRPr lang="es-ES" dirty="0"/>
          </a:p>
        </p:txBody>
      </p:sp>
      <p:sp>
        <p:nvSpPr>
          <p:cNvPr id="11" name="Marcador de fecha 10"/>
          <p:cNvSpPr>
            <a:spLocks noGrp="1"/>
          </p:cNvSpPr>
          <p:nvPr>
            <p:ph type="dt" sz="half" idx="4294967295"/>
          </p:nvPr>
        </p:nvSpPr>
        <p:spPr>
          <a:xfrm>
            <a:off x="9753600" y="1584325"/>
            <a:ext cx="2438400" cy="488950"/>
          </a:xfrm>
        </p:spPr>
        <p:txBody>
          <a:bodyPr/>
          <a:lstStyle/>
          <a:p>
            <a:r>
              <a:rPr lang="es-AR" smtClean="0"/>
              <a:t>2018</a:t>
            </a:r>
            <a:endParaRPr lang="es-ES"/>
          </a:p>
        </p:txBody>
      </p:sp>
      <p:sp>
        <p:nvSpPr>
          <p:cNvPr id="2" name="Rectángulo 1"/>
          <p:cNvSpPr/>
          <p:nvPr/>
        </p:nvSpPr>
        <p:spPr>
          <a:xfrm>
            <a:off x="1055440" y="3429000"/>
            <a:ext cx="8219019" cy="1815882"/>
          </a:xfrm>
          <a:prstGeom prst="rect">
            <a:avLst/>
          </a:prstGeom>
        </p:spPr>
        <p:txBody>
          <a:bodyPr wrap="square">
            <a:spAutoFit/>
          </a:bodyPr>
          <a:lstStyle/>
          <a:p>
            <a:pPr algn="just"/>
            <a:r>
              <a:rPr lang="es-ES" sz="2400" b="1" i="1" dirty="0"/>
              <a:t>Ingeniería de requerimientos </a:t>
            </a:r>
            <a:r>
              <a:rPr lang="es-ES" sz="2200" dirty="0"/>
              <a:t>es el proceso por el cual se transforman los requerimientos declarados por los clientes, ya sean hablados o escritos, </a:t>
            </a:r>
            <a:r>
              <a:rPr lang="es-ES" sz="2200" u="sng" dirty="0"/>
              <a:t>a especificaciones precisas, no ambiguas, consistentes y completas </a:t>
            </a:r>
            <a:r>
              <a:rPr lang="es-ES" sz="2200" dirty="0"/>
              <a:t>del comportamiento del sistema, incluyendo funciones, interfaces, rendimiento y limitaciones”</a:t>
            </a:r>
          </a:p>
        </p:txBody>
      </p:sp>
      <p:pic>
        <p:nvPicPr>
          <p:cNvPr id="8" name="Picture 2" descr="http://upload.wikimedia.org/wikipedia/commons/thumb/2/2e/El_modelo_de_desarrollo_en_cascada.svg/350px-El_modelo_de_desarrollo_en_cascada.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1687" y="140428"/>
            <a:ext cx="2500313" cy="1878807"/>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p:cNvSpPr/>
          <p:nvPr/>
        </p:nvSpPr>
        <p:spPr>
          <a:xfrm>
            <a:off x="9691687" y="0"/>
            <a:ext cx="1043602" cy="66588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Llamada con línea 1 (borde y barra de énfasis) 8"/>
          <p:cNvSpPr/>
          <p:nvPr/>
        </p:nvSpPr>
        <p:spPr>
          <a:xfrm>
            <a:off x="6817696" y="5290036"/>
            <a:ext cx="2604000" cy="569854"/>
          </a:xfrm>
          <a:prstGeom prst="accentBorderCallout1">
            <a:avLst>
              <a:gd name="adj1" fmla="val 18750"/>
              <a:gd name="adj2" fmla="val -8333"/>
              <a:gd name="adj3" fmla="val -126693"/>
              <a:gd name="adj4" fmla="val -9945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SRS</a:t>
            </a:r>
          </a:p>
        </p:txBody>
      </p:sp>
      <p:sp>
        <p:nvSpPr>
          <p:cNvPr id="10" name="CuadroTexto 9"/>
          <p:cNvSpPr txBox="1"/>
          <p:nvPr/>
        </p:nvSpPr>
        <p:spPr>
          <a:xfrm>
            <a:off x="8242813" y="5575404"/>
            <a:ext cx="184731" cy="369332"/>
          </a:xfrm>
          <a:prstGeom prst="rect">
            <a:avLst/>
          </a:prstGeom>
          <a:noFill/>
        </p:spPr>
        <p:txBody>
          <a:bodyPr wrap="none" rtlCol="0">
            <a:spAutoFit/>
          </a:bodyPr>
          <a:lstStyle/>
          <a:p>
            <a:endParaRPr lang="es-AR" dirty="0"/>
          </a:p>
        </p:txBody>
      </p:sp>
    </p:spTree>
    <p:extLst>
      <p:ext uri="{BB962C8B-B14F-4D97-AF65-F5344CB8AC3E}">
        <p14:creationId xmlns:p14="http://schemas.microsoft.com/office/powerpoint/2010/main" val="36216251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Ingeniería de Requerimientos</a:t>
            </a:r>
            <a:endParaRPr lang="es-ES" dirty="0"/>
          </a:p>
        </p:txBody>
      </p:sp>
      <p:sp>
        <p:nvSpPr>
          <p:cNvPr id="5" name="4 Marcador de texto"/>
          <p:cNvSpPr>
            <a:spLocks noGrp="1"/>
          </p:cNvSpPr>
          <p:nvPr>
            <p:ph sz="quarter" idx="1"/>
          </p:nvPr>
        </p:nvSpPr>
        <p:spPr>
          <a:xfrm>
            <a:off x="623392" y="1844824"/>
            <a:ext cx="10972800" cy="4320480"/>
          </a:xfrm>
        </p:spPr>
        <p:txBody>
          <a:bodyPr>
            <a:normAutofit/>
          </a:bodyPr>
          <a:lstStyle/>
          <a:p>
            <a:r>
              <a:rPr lang="es-ES" sz="2400" dirty="0" smtClean="0"/>
              <a:t>También es el proceso mediante el cual se intercambian diferentes puntos de vista para recopilar y modelar lo que el sistema va a realizar. Este proceso utiliza una combinación de métodos, herramientas y actores, cuyo producto es un modelo del cual se genera un documento de requerimientos.”</a:t>
            </a:r>
          </a:p>
          <a:p>
            <a:endParaRPr lang="es-ES" sz="2400" dirty="0" smtClean="0"/>
          </a:p>
          <a:p>
            <a:r>
              <a:rPr lang="es-ES" sz="2400" dirty="0" smtClean="0"/>
              <a:t>“Ingeniería de requerimientos” es un enfoque sistémico para recolectar, organizar y documentar los requerimientos del sistema; es también el proceso que establece y mantiene acuerdos sobre los cambios de requerimientos, entre los clientes y el equipo del proyecto”</a:t>
            </a:r>
          </a:p>
        </p:txBody>
      </p:sp>
      <p:sp>
        <p:nvSpPr>
          <p:cNvPr id="3" name="2 Marcador de pie de página"/>
          <p:cNvSpPr>
            <a:spLocks noGrp="1"/>
          </p:cNvSpPr>
          <p:nvPr>
            <p:ph type="ftr" sz="quarter" idx="10"/>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1"/>
          </p:nvPr>
        </p:nvSpPr>
        <p:spPr/>
        <p:txBody>
          <a:bodyPr/>
          <a:lstStyle/>
          <a:p>
            <a:fld id="{9F6EE29D-8DC6-4CB7-958C-0D2230DE07F1}" type="slidenum">
              <a:rPr lang="es-ES" smtClean="0"/>
              <a:pPr/>
              <a:t>36</a:t>
            </a:fld>
            <a:endParaRPr lang="es-ES" dirty="0"/>
          </a:p>
        </p:txBody>
      </p:sp>
      <p:sp>
        <p:nvSpPr>
          <p:cNvPr id="6" name="Marcador de fecha 5"/>
          <p:cNvSpPr>
            <a:spLocks noGrp="1"/>
          </p:cNvSpPr>
          <p:nvPr>
            <p:ph type="dt" sz="half" idx="4294967295"/>
          </p:nvPr>
        </p:nvSpPr>
        <p:spPr>
          <a:xfrm>
            <a:off x="9753600" y="1584325"/>
            <a:ext cx="2438400" cy="488950"/>
          </a:xfrm>
        </p:spPr>
        <p:txBody>
          <a:bodyPr/>
          <a:lstStyle/>
          <a:p>
            <a:r>
              <a:rPr lang="es-AR" smtClean="0"/>
              <a:t>2018</a:t>
            </a:r>
            <a:endParaRPr lang="es-ES"/>
          </a:p>
        </p:txBody>
      </p:sp>
    </p:spTree>
    <p:extLst>
      <p:ext uri="{BB962C8B-B14F-4D97-AF65-F5344CB8AC3E}">
        <p14:creationId xmlns:p14="http://schemas.microsoft.com/office/powerpoint/2010/main" val="10814102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2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Ingeniería de Requerimientos</a:t>
            </a:r>
            <a:endParaRPr lang="es-ES" dirty="0"/>
          </a:p>
        </p:txBody>
      </p:sp>
      <p:sp>
        <p:nvSpPr>
          <p:cNvPr id="5" name="4 Marcador de texto"/>
          <p:cNvSpPr>
            <a:spLocks noGrp="1"/>
          </p:cNvSpPr>
          <p:nvPr>
            <p:ph sz="quarter" idx="1"/>
          </p:nvPr>
        </p:nvSpPr>
        <p:spPr>
          <a:xfrm>
            <a:off x="1097279" y="1858434"/>
            <a:ext cx="10058401" cy="4023360"/>
          </a:xfrm>
        </p:spPr>
        <p:txBody>
          <a:bodyPr>
            <a:normAutofit/>
          </a:bodyPr>
          <a:lstStyle/>
          <a:p>
            <a:r>
              <a:rPr lang="es-ES_tradnl" sz="2800" dirty="0" smtClean="0"/>
              <a:t>Importancia </a:t>
            </a:r>
            <a:endParaRPr lang="es-ES" sz="2800" dirty="0" smtClean="0"/>
          </a:p>
          <a:p>
            <a:pPr lvl="1"/>
            <a:r>
              <a:rPr lang="es-ES" sz="2400" dirty="0" smtClean="0"/>
              <a:t>Permite gestionar las necesidades del proyecto en forma estructurada</a:t>
            </a:r>
          </a:p>
          <a:p>
            <a:pPr lvl="1"/>
            <a:r>
              <a:rPr lang="es-ES" sz="2400" dirty="0" smtClean="0"/>
              <a:t>Mejora la capacidad de predecir cronogramas de proyectos</a:t>
            </a:r>
          </a:p>
          <a:p>
            <a:pPr lvl="1"/>
            <a:r>
              <a:rPr lang="es-ES" sz="2400" dirty="0" smtClean="0"/>
              <a:t>Disminuye los costos y retrasos del proyecto</a:t>
            </a:r>
          </a:p>
          <a:p>
            <a:pPr lvl="1"/>
            <a:r>
              <a:rPr lang="es-ES" sz="2400" dirty="0" smtClean="0"/>
              <a:t>Mejora la calidad del software</a:t>
            </a:r>
          </a:p>
          <a:p>
            <a:pPr lvl="1"/>
            <a:r>
              <a:rPr lang="es-ES" sz="2400" dirty="0" smtClean="0"/>
              <a:t>Mejora la comunicación entre equipos</a:t>
            </a:r>
          </a:p>
          <a:p>
            <a:pPr lvl="1"/>
            <a:r>
              <a:rPr lang="es-ES" sz="2400" dirty="0" smtClean="0"/>
              <a:t>Evita rechazos de usuarios finales.</a:t>
            </a:r>
          </a:p>
          <a:p>
            <a:endParaRPr lang="es-ES" sz="2800" dirty="0"/>
          </a:p>
        </p:txBody>
      </p:sp>
      <p:sp>
        <p:nvSpPr>
          <p:cNvPr id="3" name="2 Marcador de pie de página"/>
          <p:cNvSpPr>
            <a:spLocks noGrp="1"/>
          </p:cNvSpPr>
          <p:nvPr>
            <p:ph type="ftr" sz="quarter" idx="10"/>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1"/>
          </p:nvPr>
        </p:nvSpPr>
        <p:spPr/>
        <p:txBody>
          <a:bodyPr/>
          <a:lstStyle/>
          <a:p>
            <a:fld id="{9F6EE29D-8DC6-4CB7-958C-0D2230DE07F1}" type="slidenum">
              <a:rPr lang="es-ES" smtClean="0"/>
              <a:pPr/>
              <a:t>37</a:t>
            </a:fld>
            <a:endParaRPr lang="es-ES" dirty="0"/>
          </a:p>
        </p:txBody>
      </p:sp>
      <p:sp>
        <p:nvSpPr>
          <p:cNvPr id="6" name="Marcador de fecha 5"/>
          <p:cNvSpPr>
            <a:spLocks noGrp="1"/>
          </p:cNvSpPr>
          <p:nvPr>
            <p:ph type="dt" sz="half" idx="4294967295"/>
          </p:nvPr>
        </p:nvSpPr>
        <p:spPr>
          <a:xfrm>
            <a:off x="9753600" y="1584325"/>
            <a:ext cx="2438400" cy="488950"/>
          </a:xfrm>
        </p:spPr>
        <p:txBody>
          <a:bodyPr/>
          <a:lstStyle/>
          <a:p>
            <a:r>
              <a:rPr lang="es-AR" smtClean="0"/>
              <a:t>2018</a:t>
            </a:r>
            <a:endParaRPr lang="es-ES"/>
          </a:p>
        </p:txBody>
      </p:sp>
    </p:spTree>
    <p:extLst>
      <p:ext uri="{BB962C8B-B14F-4D97-AF65-F5344CB8AC3E}">
        <p14:creationId xmlns:p14="http://schemas.microsoft.com/office/powerpoint/2010/main" val="377174886"/>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apel reciclado"/>
          <p:cNvPicPr>
            <a:picLocks noChangeAspect="1" noChangeArrowheads="1"/>
          </p:cNvPicPr>
          <p:nvPr/>
        </p:nvPicPr>
        <p:blipFill rotWithShape="1">
          <a:blip r:embed="rId2" cstate="print"/>
          <a:srcRect l="6010" t="5570" r="5573" b="6704"/>
          <a:stretch/>
        </p:blipFill>
        <p:spPr bwMode="auto">
          <a:xfrm>
            <a:off x="2495600" y="1556793"/>
            <a:ext cx="7416824" cy="4536504"/>
          </a:xfrm>
          <a:prstGeom prst="rect">
            <a:avLst/>
          </a:prstGeom>
          <a:solidFill>
            <a:schemeClr val="accent1">
              <a:lumMod val="60000"/>
              <a:lumOff val="40000"/>
            </a:schemeClr>
          </a:solidFill>
          <a:ln w="9525" algn="ctr">
            <a:noFill/>
            <a:miter lim="800000"/>
            <a:headEnd/>
            <a:tailEnd/>
          </a:ln>
          <a:effectLst/>
        </p:spPr>
      </p:pic>
      <p:sp>
        <p:nvSpPr>
          <p:cNvPr id="2" name="1 Título"/>
          <p:cNvSpPr>
            <a:spLocks noGrp="1"/>
          </p:cNvSpPr>
          <p:nvPr>
            <p:ph type="title"/>
          </p:nvPr>
        </p:nvSpPr>
        <p:spPr/>
        <p:txBody>
          <a:bodyPr/>
          <a:lstStyle/>
          <a:p>
            <a:r>
              <a:rPr lang="es-ES" smtClean="0"/>
              <a:t>Ingeniería de Requerimientos</a:t>
            </a:r>
            <a:endParaRPr lang="es-ES" dirty="0"/>
          </a:p>
        </p:txBody>
      </p:sp>
      <p:sp>
        <p:nvSpPr>
          <p:cNvPr id="6" name="5 Marcador de texto"/>
          <p:cNvSpPr>
            <a:spLocks noGrp="1"/>
          </p:cNvSpPr>
          <p:nvPr>
            <p:ph type="body" sz="quarter" idx="13"/>
          </p:nvPr>
        </p:nvSpPr>
        <p:spPr>
          <a:xfrm>
            <a:off x="407368" y="6542584"/>
            <a:ext cx="2520280" cy="315416"/>
          </a:xfrm>
        </p:spPr>
        <p:txBody>
          <a:bodyPr>
            <a:normAutofit/>
          </a:bodyPr>
          <a:lstStyle/>
          <a:p>
            <a:r>
              <a:rPr lang="es-ES" sz="1400" smtClean="0"/>
              <a:t>Sommerville, Capítulo 7</a:t>
            </a:r>
            <a:endParaRPr lang="es-ES" sz="1400" dirty="0"/>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38</a:t>
            </a:fld>
            <a:endParaRPr lang="es-ES" dirty="0"/>
          </a:p>
        </p:txBody>
      </p:sp>
    </p:spTree>
    <p:extLst>
      <p:ext uri="{BB962C8B-B14F-4D97-AF65-F5344CB8AC3E}">
        <p14:creationId xmlns:p14="http://schemas.microsoft.com/office/powerpoint/2010/main" val="353547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half" idx="2"/>
          </p:nvPr>
        </p:nvSpPr>
        <p:spPr>
          <a:xfrm>
            <a:off x="551384" y="4653136"/>
            <a:ext cx="9229344" cy="533400"/>
          </a:xfrm>
        </p:spPr>
        <p:txBody>
          <a:bodyPr>
            <a:noAutofit/>
          </a:bodyPr>
          <a:lstStyle/>
          <a:p>
            <a:r>
              <a:rPr lang="es-ES_tradnl" sz="4000" dirty="0" smtClean="0"/>
              <a:t>Estudio de Viabilidad</a:t>
            </a:r>
            <a:endParaRPr lang="es-ES" sz="4000" dirty="0"/>
          </a:p>
        </p:txBody>
      </p:sp>
      <p:sp>
        <p:nvSpPr>
          <p:cNvPr id="8" name="Marcador de fecha 7"/>
          <p:cNvSpPr>
            <a:spLocks noGrp="1"/>
          </p:cNvSpPr>
          <p:nvPr>
            <p:ph type="dt" sz="half" idx="10"/>
          </p:nvPr>
        </p:nvSpPr>
        <p:spPr/>
        <p:txBody>
          <a:bodyPr/>
          <a:lstStyle/>
          <a:p>
            <a:r>
              <a:rPr lang="es-AR" smtClean="0"/>
              <a:t>2018</a:t>
            </a:r>
            <a:endParaRPr lang="es-ES"/>
          </a:p>
        </p:txBody>
      </p:sp>
      <p:sp>
        <p:nvSpPr>
          <p:cNvPr id="6" name="5 Marcador de pie de página"/>
          <p:cNvSpPr>
            <a:spLocks noGrp="1"/>
          </p:cNvSpPr>
          <p:nvPr>
            <p:ph type="ftr" sz="quarter" idx="11"/>
          </p:nvPr>
        </p:nvSpPr>
        <p:spPr/>
        <p:txBody>
          <a:bodyPr/>
          <a:lstStyle/>
          <a:p>
            <a:r>
              <a:rPr lang="sv-SE" smtClean="0"/>
              <a:t>Ingeniería de Software I</a:t>
            </a:r>
            <a:endParaRPr lang="es-ES"/>
          </a:p>
        </p:txBody>
      </p:sp>
      <p:sp>
        <p:nvSpPr>
          <p:cNvPr id="7" name="6 Marcador de número de diapositiva"/>
          <p:cNvSpPr>
            <a:spLocks noGrp="1"/>
          </p:cNvSpPr>
          <p:nvPr>
            <p:ph type="sldNum" sz="quarter" idx="12"/>
          </p:nvPr>
        </p:nvSpPr>
        <p:spPr/>
        <p:txBody>
          <a:bodyPr/>
          <a:lstStyle/>
          <a:p>
            <a:fld id="{1FBA8592-A6F7-42BC-86CF-9E17C70547D3}" type="slidenum">
              <a:rPr lang="es-ES" smtClean="0"/>
              <a:pPr/>
              <a:t>39</a:t>
            </a:fld>
            <a:endParaRPr lang="es-ES"/>
          </a:p>
        </p:txBody>
      </p:sp>
      <p:pic>
        <p:nvPicPr>
          <p:cNvPr id="4" name="Picture 8" descr="Papel reciclado"/>
          <p:cNvPicPr>
            <a:picLocks noChangeAspect="1" noChangeArrowheads="1"/>
          </p:cNvPicPr>
          <p:nvPr/>
        </p:nvPicPr>
        <p:blipFill rotWithShape="1">
          <a:blip r:embed="rId2" cstate="print"/>
          <a:srcRect l="6010" t="5570" r="5573" b="6704"/>
          <a:stretch/>
        </p:blipFill>
        <p:spPr bwMode="auto">
          <a:xfrm>
            <a:off x="7248129" y="332656"/>
            <a:ext cx="3330167" cy="2036898"/>
          </a:xfrm>
          <a:prstGeom prst="rect">
            <a:avLst/>
          </a:prstGeom>
          <a:solidFill>
            <a:schemeClr val="accent1">
              <a:lumMod val="60000"/>
              <a:lumOff val="40000"/>
            </a:schemeClr>
          </a:solidFill>
          <a:ln w="9525" algn="ctr">
            <a:noFill/>
            <a:miter lim="800000"/>
            <a:headEnd/>
            <a:tailEnd/>
          </a:ln>
          <a:effectLst/>
        </p:spPr>
      </p:pic>
      <p:sp>
        <p:nvSpPr>
          <p:cNvPr id="5" name="Elipse 4"/>
          <p:cNvSpPr/>
          <p:nvPr/>
        </p:nvSpPr>
        <p:spPr>
          <a:xfrm>
            <a:off x="6744072" y="116632"/>
            <a:ext cx="1440160" cy="122413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06447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smtClean="0"/>
              <a:t>¿Qué conocimientos debe tener un IS?</a:t>
            </a:r>
            <a:endParaRPr lang="es-ES" dirty="0"/>
          </a:p>
        </p:txBody>
      </p:sp>
      <p:sp>
        <p:nvSpPr>
          <p:cNvPr id="3" name="2 Marcador de contenido"/>
          <p:cNvSpPr>
            <a:spLocks noGrp="1"/>
          </p:cNvSpPr>
          <p:nvPr>
            <p:ph sz="quarter" idx="1"/>
          </p:nvPr>
        </p:nvSpPr>
        <p:spPr>
          <a:xfrm>
            <a:off x="623392" y="1988840"/>
            <a:ext cx="10729192" cy="4104456"/>
          </a:xfrm>
        </p:spPr>
        <p:txBody>
          <a:bodyPr/>
          <a:lstStyle/>
          <a:p>
            <a:r>
              <a:rPr lang="es-ES" sz="2800" dirty="0" smtClean="0"/>
              <a:t>El Ingeniero de Software debe tener una combinación de conocimientos científicos, metodológicos, tecnológicos y administrativos.</a:t>
            </a:r>
          </a:p>
          <a:p>
            <a:r>
              <a:rPr lang="es-ES" sz="2800" dirty="0" smtClean="0"/>
              <a:t>El Ingeniero debe estar familiarizado  con la aplicación de métodos formales: lógica, estadística, simulación y con el uso de notaciones de modelización, especificación, diseño, programación</a:t>
            </a:r>
          </a:p>
          <a:p>
            <a:r>
              <a:rPr lang="es-ES" sz="2800" dirty="0" smtClean="0"/>
              <a:t>El Ingeniero debe poder aplicar metodologías de documentación, análisis, especificación, diseño, implementación y prueba.  Debe conocer las ventajas y limitaciones de cada notación y cada técnica. Debe saber cómo y cuándo aplicarlas.</a:t>
            </a:r>
          </a:p>
          <a:p>
            <a:endParaRPr lang="es-ES" dirty="0"/>
          </a:p>
        </p:txBody>
      </p:sp>
      <p:sp>
        <p:nvSpPr>
          <p:cNvPr id="6" name="5 Marcador de pie de página"/>
          <p:cNvSpPr>
            <a:spLocks noGrp="1"/>
          </p:cNvSpPr>
          <p:nvPr>
            <p:ph type="ftr" sz="quarter" idx="10"/>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1"/>
          </p:nvPr>
        </p:nvSpPr>
        <p:spPr/>
        <p:txBody>
          <a:bodyPr/>
          <a:lstStyle/>
          <a:p>
            <a:fld id="{9309AEDA-1D6C-44D3-8BB0-A178BBA71291}" type="slidenum">
              <a:rPr lang="es-ES" smtClean="0"/>
              <a:pPr/>
              <a:t>4</a:t>
            </a:fld>
            <a:endParaRPr lang="es-ES" dirty="0"/>
          </a:p>
        </p:txBody>
      </p:sp>
      <p:sp>
        <p:nvSpPr>
          <p:cNvPr id="4" name="Marcador de fecha 3"/>
          <p:cNvSpPr>
            <a:spLocks noGrp="1"/>
          </p:cNvSpPr>
          <p:nvPr>
            <p:ph type="dt" sz="half" idx="4294967295"/>
          </p:nvPr>
        </p:nvSpPr>
        <p:spPr>
          <a:xfrm>
            <a:off x="9753600" y="1584325"/>
            <a:ext cx="2438400" cy="488950"/>
          </a:xfrm>
        </p:spPr>
        <p:txBody>
          <a:bodyPr/>
          <a:lstStyle/>
          <a:p>
            <a:r>
              <a:rPr lang="es-AR" smtClean="0"/>
              <a:t>2018</a:t>
            </a:r>
            <a:endParaRPr lang="es-ES"/>
          </a:p>
        </p:txBody>
      </p:sp>
    </p:spTree>
    <p:extLst>
      <p:ext uri="{BB962C8B-B14F-4D97-AF65-F5344CB8AC3E}">
        <p14:creationId xmlns:p14="http://schemas.microsoft.com/office/powerpoint/2010/main" val="36289776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Ingeniería de Requerimientos</a:t>
            </a:r>
            <a:br>
              <a:rPr lang="es-ES" smtClean="0"/>
            </a:br>
            <a:r>
              <a:rPr lang="es-ES_tradnl" smtClean="0"/>
              <a:t>Estudio de Viabilidad</a:t>
            </a:r>
            <a:endParaRPr lang="es-ES" dirty="0" smtClean="0"/>
          </a:p>
        </p:txBody>
      </p:sp>
      <p:sp>
        <p:nvSpPr>
          <p:cNvPr id="5" name="4 Marcador de texto"/>
          <p:cNvSpPr>
            <a:spLocks noGrp="1"/>
          </p:cNvSpPr>
          <p:nvPr>
            <p:ph type="body" sz="quarter" idx="13"/>
          </p:nvPr>
        </p:nvSpPr>
        <p:spPr>
          <a:xfrm>
            <a:off x="527381" y="1988840"/>
            <a:ext cx="10858576" cy="4248472"/>
          </a:xfrm>
        </p:spPr>
        <p:txBody>
          <a:bodyPr>
            <a:normAutofit/>
          </a:bodyPr>
          <a:lstStyle/>
          <a:p>
            <a:r>
              <a:rPr lang="es-ES" sz="2800" dirty="0" smtClean="0"/>
              <a:t>Principalmente para sistemas nuevos</a:t>
            </a:r>
          </a:p>
        </p:txBody>
      </p:sp>
      <p:sp>
        <p:nvSpPr>
          <p:cNvPr id="6" name="5 Marcador de texto"/>
          <p:cNvSpPr>
            <a:spLocks noGrp="1"/>
          </p:cNvSpPr>
          <p:nvPr>
            <p:ph type="body" sz="quarter" idx="14"/>
          </p:nvPr>
        </p:nvSpPr>
        <p:spPr>
          <a:xfrm>
            <a:off x="767408" y="2420888"/>
            <a:ext cx="10058401" cy="4023360"/>
          </a:xfrm>
        </p:spPr>
        <p:txBody>
          <a:bodyPr/>
          <a:lstStyle/>
          <a:p>
            <a:r>
              <a:rPr lang="es-ES" sz="2400" dirty="0">
                <a:solidFill>
                  <a:schemeClr val="tx1"/>
                </a:solidFill>
              </a:rPr>
              <a:t>A partir de una descripción resumida del sistema se elabora un informe que recomienda la conveniencia o no de realizar el proceso de desarrollo</a:t>
            </a:r>
          </a:p>
          <a:p>
            <a:r>
              <a:rPr lang="es-ES" sz="2400" dirty="0">
                <a:solidFill>
                  <a:schemeClr val="tx1"/>
                </a:solidFill>
              </a:rPr>
              <a:t>Responde a las siguientes preguntas: </a:t>
            </a:r>
          </a:p>
          <a:p>
            <a:pPr lvl="1"/>
            <a:r>
              <a:rPr lang="es-ES" sz="2400" dirty="0">
                <a:solidFill>
                  <a:schemeClr val="tx1"/>
                </a:solidFill>
              </a:rPr>
              <a:t>¿El sistema contribuye a los objetivos generales de la organización?( Si no contribuye, entonces no tiene un valor real en el negocio )</a:t>
            </a:r>
          </a:p>
          <a:p>
            <a:pPr lvl="1"/>
            <a:r>
              <a:rPr lang="es-ES" sz="2400" dirty="0">
                <a:solidFill>
                  <a:schemeClr val="tx1"/>
                </a:solidFill>
              </a:rPr>
              <a:t>¿El sistema se puede implementar con la tecnología actual?</a:t>
            </a:r>
          </a:p>
          <a:p>
            <a:pPr lvl="1"/>
            <a:r>
              <a:rPr lang="es-ES" sz="2400" dirty="0">
                <a:solidFill>
                  <a:schemeClr val="tx1"/>
                </a:solidFill>
              </a:rPr>
              <a:t>¿El sistema se puede implementar con las restricciones de costo y tiempo?</a:t>
            </a:r>
          </a:p>
          <a:p>
            <a:pPr lvl="1"/>
            <a:r>
              <a:rPr lang="es-ES" sz="2400" dirty="0">
                <a:solidFill>
                  <a:schemeClr val="tx1"/>
                </a:solidFill>
              </a:rPr>
              <a:t>¿El sistema puede integrarse a otros que existen en la organización?</a:t>
            </a:r>
          </a:p>
          <a:p>
            <a:endParaRPr lang="es-ES" sz="1800" dirty="0">
              <a:solidFill>
                <a:schemeClr val="tx1"/>
              </a:solidFill>
            </a:endParaRPr>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40</a:t>
            </a:fld>
            <a:endParaRPr lang="es-ES" dirty="0"/>
          </a:p>
        </p:txBody>
      </p:sp>
    </p:spTree>
    <p:extLst>
      <p:ext uri="{BB962C8B-B14F-4D97-AF65-F5344CB8AC3E}">
        <p14:creationId xmlns:p14="http://schemas.microsoft.com/office/powerpoint/2010/main" val="403921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Ingeniería de Requerimientos</a:t>
            </a:r>
            <a:br>
              <a:rPr lang="es-ES" smtClean="0"/>
            </a:br>
            <a:r>
              <a:rPr lang="es-ES_tradnl" smtClean="0"/>
              <a:t>Estudio de Viabilidad</a:t>
            </a:r>
            <a:endParaRPr lang="es-ES" dirty="0"/>
          </a:p>
        </p:txBody>
      </p:sp>
      <p:sp>
        <p:nvSpPr>
          <p:cNvPr id="5" name="4 Marcador de texto"/>
          <p:cNvSpPr>
            <a:spLocks noGrp="1"/>
          </p:cNvSpPr>
          <p:nvPr>
            <p:ph type="body" sz="quarter" idx="13"/>
          </p:nvPr>
        </p:nvSpPr>
        <p:spPr/>
        <p:txBody>
          <a:bodyPr/>
          <a:lstStyle/>
          <a:p>
            <a:endParaRPr lang="es-ES" dirty="0"/>
          </a:p>
        </p:txBody>
      </p:sp>
      <p:sp>
        <p:nvSpPr>
          <p:cNvPr id="6" name="5 Marcador de texto"/>
          <p:cNvSpPr>
            <a:spLocks noGrp="1"/>
          </p:cNvSpPr>
          <p:nvPr>
            <p:ph type="body" sz="quarter" idx="14"/>
          </p:nvPr>
        </p:nvSpPr>
        <p:spPr>
          <a:xfrm>
            <a:off x="839416" y="1819608"/>
            <a:ext cx="9623933" cy="4023360"/>
          </a:xfrm>
        </p:spPr>
        <p:txBody>
          <a:bodyPr/>
          <a:lstStyle/>
          <a:p>
            <a:pPr lvl="1"/>
            <a:endParaRPr lang="es-ES" sz="1800" dirty="0"/>
          </a:p>
          <a:p>
            <a:pPr lvl="1" algn="just"/>
            <a:r>
              <a:rPr lang="es-ES" sz="2800" dirty="0"/>
              <a:t>Una vez que se ha recopilado toda la información necesaria para contestar las preguntas anteriores se debería hablar con las fuentes de información para responder nuevas preguntas y luego se redacta el informe, donde debería hacerse una recomendación sobre si debe continuar o no el desarrollo.</a:t>
            </a:r>
          </a:p>
          <a:p>
            <a:pPr lvl="1"/>
            <a:endParaRPr lang="es-ES" sz="1800" dirty="0"/>
          </a:p>
          <a:p>
            <a:endParaRPr lang="es-ES" sz="1800" dirty="0"/>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41</a:t>
            </a:fld>
            <a:endParaRPr lang="es-ES" dirty="0"/>
          </a:p>
        </p:txBody>
      </p:sp>
      <p:pic>
        <p:nvPicPr>
          <p:cNvPr id="2050" name="Picture 2" descr="http://urbaniker.net/wp-content/uploads/2013/10/estudio-de-viabilidad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7106" y="4182702"/>
            <a:ext cx="4847500" cy="199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8926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half" idx="2"/>
          </p:nvPr>
        </p:nvSpPr>
        <p:spPr>
          <a:xfrm>
            <a:off x="575296" y="4581128"/>
            <a:ext cx="10009112" cy="533400"/>
          </a:xfrm>
        </p:spPr>
        <p:txBody>
          <a:bodyPr>
            <a:noAutofit/>
          </a:bodyPr>
          <a:lstStyle/>
          <a:p>
            <a:r>
              <a:rPr lang="es-ES" sz="4000" dirty="0" smtClean="0"/>
              <a:t>Obtención y análisis de requerimientos o</a:t>
            </a:r>
          </a:p>
          <a:p>
            <a:r>
              <a:rPr lang="es-ES" sz="4000" dirty="0" err="1" smtClean="0"/>
              <a:t>Elicitación</a:t>
            </a:r>
            <a:r>
              <a:rPr lang="es-ES" sz="4000" dirty="0" smtClean="0"/>
              <a:t> de requerimientos</a:t>
            </a:r>
          </a:p>
          <a:p>
            <a:endParaRPr lang="es-ES" sz="4000" dirty="0"/>
          </a:p>
        </p:txBody>
      </p:sp>
      <p:sp>
        <p:nvSpPr>
          <p:cNvPr id="8" name="Marcador de fecha 7"/>
          <p:cNvSpPr>
            <a:spLocks noGrp="1"/>
          </p:cNvSpPr>
          <p:nvPr>
            <p:ph type="dt" sz="half" idx="10"/>
          </p:nvPr>
        </p:nvSpPr>
        <p:spPr/>
        <p:txBody>
          <a:bodyPr/>
          <a:lstStyle/>
          <a:p>
            <a:r>
              <a:rPr lang="es-AR" smtClean="0"/>
              <a:t>2018</a:t>
            </a:r>
            <a:endParaRPr lang="es-ES"/>
          </a:p>
        </p:txBody>
      </p:sp>
      <p:sp>
        <p:nvSpPr>
          <p:cNvPr id="6" name="5 Marcador de pie de página"/>
          <p:cNvSpPr>
            <a:spLocks noGrp="1"/>
          </p:cNvSpPr>
          <p:nvPr>
            <p:ph type="ftr" sz="quarter" idx="11"/>
          </p:nvPr>
        </p:nvSpPr>
        <p:spPr/>
        <p:txBody>
          <a:bodyPr/>
          <a:lstStyle/>
          <a:p>
            <a:r>
              <a:rPr lang="sv-SE" smtClean="0"/>
              <a:t>Ingeniería de Software I</a:t>
            </a:r>
            <a:endParaRPr lang="es-ES"/>
          </a:p>
        </p:txBody>
      </p:sp>
      <p:sp>
        <p:nvSpPr>
          <p:cNvPr id="7" name="6 Marcador de número de diapositiva"/>
          <p:cNvSpPr>
            <a:spLocks noGrp="1"/>
          </p:cNvSpPr>
          <p:nvPr>
            <p:ph type="sldNum" sz="quarter" idx="12"/>
          </p:nvPr>
        </p:nvSpPr>
        <p:spPr/>
        <p:txBody>
          <a:bodyPr/>
          <a:lstStyle/>
          <a:p>
            <a:fld id="{1FBA8592-A6F7-42BC-86CF-9E17C70547D3}" type="slidenum">
              <a:rPr lang="es-ES" smtClean="0"/>
              <a:pPr/>
              <a:t>42</a:t>
            </a:fld>
            <a:endParaRPr lang="es-ES"/>
          </a:p>
        </p:txBody>
      </p:sp>
      <p:pic>
        <p:nvPicPr>
          <p:cNvPr id="4" name="Picture 8" descr="Papel reciclado"/>
          <p:cNvPicPr>
            <a:picLocks noChangeAspect="1" noChangeArrowheads="1"/>
          </p:cNvPicPr>
          <p:nvPr/>
        </p:nvPicPr>
        <p:blipFill rotWithShape="1">
          <a:blip r:embed="rId2" cstate="print"/>
          <a:srcRect l="6010" t="5570" r="5573" b="6704"/>
          <a:stretch/>
        </p:blipFill>
        <p:spPr bwMode="auto">
          <a:xfrm>
            <a:off x="7248129" y="332656"/>
            <a:ext cx="3330167" cy="2036898"/>
          </a:xfrm>
          <a:prstGeom prst="rect">
            <a:avLst/>
          </a:prstGeom>
          <a:solidFill>
            <a:schemeClr val="accent1">
              <a:lumMod val="60000"/>
              <a:lumOff val="40000"/>
            </a:schemeClr>
          </a:solidFill>
          <a:ln w="9525" algn="ctr">
            <a:noFill/>
            <a:miter lim="800000"/>
            <a:headEnd/>
            <a:tailEnd/>
          </a:ln>
          <a:effectLst/>
        </p:spPr>
      </p:pic>
      <p:sp>
        <p:nvSpPr>
          <p:cNvPr id="5" name="Elipse 4"/>
          <p:cNvSpPr/>
          <p:nvPr/>
        </p:nvSpPr>
        <p:spPr>
          <a:xfrm>
            <a:off x="7896200" y="34884"/>
            <a:ext cx="1008112" cy="122413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0729366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Ingeniería de Requerimientos</a:t>
            </a:r>
            <a:br>
              <a:rPr lang="es-ES" smtClean="0"/>
            </a:br>
            <a:r>
              <a:rPr lang="es-ES" smtClean="0"/>
              <a:t>Obtención y análisis de requerimientos</a:t>
            </a:r>
            <a:endParaRPr lang="es-ES" dirty="0"/>
          </a:p>
        </p:txBody>
      </p:sp>
      <p:sp>
        <p:nvSpPr>
          <p:cNvPr id="6" name="5 Marcador de texto"/>
          <p:cNvSpPr>
            <a:spLocks noGrp="1"/>
          </p:cNvSpPr>
          <p:nvPr>
            <p:ph type="body" sz="quarter" idx="13"/>
          </p:nvPr>
        </p:nvSpPr>
        <p:spPr>
          <a:xfrm>
            <a:off x="911424" y="1916832"/>
            <a:ext cx="9721080" cy="3960440"/>
          </a:xfrm>
        </p:spPr>
        <p:txBody>
          <a:bodyPr/>
          <a:lstStyle/>
          <a:p>
            <a:r>
              <a:rPr lang="es-ES_tradnl" sz="2800" dirty="0"/>
              <a:t>Propiedades de los </a:t>
            </a:r>
            <a:r>
              <a:rPr lang="es-ES_tradnl" sz="2800" dirty="0" smtClean="0"/>
              <a:t>Requerimientos</a:t>
            </a:r>
          </a:p>
          <a:p>
            <a:endParaRPr lang="es-ES_tradnl" sz="2800" dirty="0"/>
          </a:p>
          <a:p>
            <a:pPr lvl="2"/>
            <a:r>
              <a:rPr lang="es-ES" sz="2800" dirty="0"/>
              <a:t>Necesario: Su omisión provoca una deficiencia.</a:t>
            </a:r>
          </a:p>
          <a:p>
            <a:pPr lvl="2"/>
            <a:r>
              <a:rPr lang="es-ES" sz="2800" dirty="0"/>
              <a:t>Conciso: Fácil de leer y entender</a:t>
            </a:r>
          </a:p>
          <a:p>
            <a:pPr lvl="2"/>
            <a:r>
              <a:rPr lang="es-ES" sz="2800" dirty="0"/>
              <a:t>Completo: No necesita ampliarse</a:t>
            </a:r>
          </a:p>
          <a:p>
            <a:pPr lvl="2"/>
            <a:r>
              <a:rPr lang="es-ES" sz="2800" dirty="0"/>
              <a:t>Consistente: No contradictorio con otro</a:t>
            </a:r>
          </a:p>
          <a:p>
            <a:pPr lvl="2"/>
            <a:r>
              <a:rPr lang="es-ES" sz="2800" dirty="0"/>
              <a:t>No ambiguo: Tiene una sola implementación</a:t>
            </a:r>
          </a:p>
          <a:p>
            <a:pPr lvl="2"/>
            <a:r>
              <a:rPr lang="es-ES" sz="2800" dirty="0"/>
              <a:t>Verificable: Puede testearse a través de inspecciones, pruebas, etc.</a:t>
            </a:r>
          </a:p>
          <a:p>
            <a:pPr lvl="4"/>
            <a:endParaRPr lang="es-ES" sz="2800" dirty="0"/>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43</a:t>
            </a:fld>
            <a:endParaRPr lang="es-ES" dirty="0"/>
          </a:p>
        </p:txBody>
      </p:sp>
    </p:spTree>
    <p:extLst>
      <p:ext uri="{BB962C8B-B14F-4D97-AF65-F5344CB8AC3E}">
        <p14:creationId xmlns:p14="http://schemas.microsoft.com/office/powerpoint/2010/main" val="3570397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half" idx="2"/>
          </p:nvPr>
        </p:nvSpPr>
        <p:spPr>
          <a:xfrm>
            <a:off x="519724" y="4581128"/>
            <a:ext cx="9229344" cy="533400"/>
          </a:xfrm>
        </p:spPr>
        <p:txBody>
          <a:bodyPr>
            <a:noAutofit/>
          </a:bodyPr>
          <a:lstStyle/>
          <a:p>
            <a:r>
              <a:rPr lang="es-ES" sz="4000" dirty="0" smtClean="0"/>
              <a:t>Especificación de requerimientos</a:t>
            </a:r>
            <a:endParaRPr lang="es-ES" sz="4000" dirty="0"/>
          </a:p>
        </p:txBody>
      </p:sp>
      <p:sp>
        <p:nvSpPr>
          <p:cNvPr id="8" name="Marcador de fecha 7"/>
          <p:cNvSpPr>
            <a:spLocks noGrp="1"/>
          </p:cNvSpPr>
          <p:nvPr>
            <p:ph type="dt" sz="half" idx="10"/>
          </p:nvPr>
        </p:nvSpPr>
        <p:spPr/>
        <p:txBody>
          <a:bodyPr/>
          <a:lstStyle/>
          <a:p>
            <a:r>
              <a:rPr lang="es-AR" smtClean="0"/>
              <a:t>2018</a:t>
            </a:r>
            <a:endParaRPr lang="es-ES"/>
          </a:p>
        </p:txBody>
      </p:sp>
      <p:sp>
        <p:nvSpPr>
          <p:cNvPr id="6" name="5 Marcador de pie de página"/>
          <p:cNvSpPr>
            <a:spLocks noGrp="1"/>
          </p:cNvSpPr>
          <p:nvPr>
            <p:ph type="ftr" sz="quarter" idx="11"/>
          </p:nvPr>
        </p:nvSpPr>
        <p:spPr/>
        <p:txBody>
          <a:bodyPr/>
          <a:lstStyle/>
          <a:p>
            <a:r>
              <a:rPr lang="sv-SE" smtClean="0"/>
              <a:t>Ingeniería de Software I</a:t>
            </a:r>
            <a:endParaRPr lang="es-ES"/>
          </a:p>
        </p:txBody>
      </p:sp>
      <p:sp>
        <p:nvSpPr>
          <p:cNvPr id="7" name="6 Marcador de número de diapositiva"/>
          <p:cNvSpPr>
            <a:spLocks noGrp="1"/>
          </p:cNvSpPr>
          <p:nvPr>
            <p:ph type="sldNum" sz="quarter" idx="12"/>
          </p:nvPr>
        </p:nvSpPr>
        <p:spPr/>
        <p:txBody>
          <a:bodyPr/>
          <a:lstStyle/>
          <a:p>
            <a:fld id="{1FBA8592-A6F7-42BC-86CF-9E17C70547D3}" type="slidenum">
              <a:rPr lang="es-ES" smtClean="0"/>
              <a:pPr/>
              <a:t>44</a:t>
            </a:fld>
            <a:endParaRPr lang="es-ES"/>
          </a:p>
        </p:txBody>
      </p:sp>
      <p:pic>
        <p:nvPicPr>
          <p:cNvPr id="4" name="Picture 8" descr="Papel reciclado"/>
          <p:cNvPicPr>
            <a:picLocks noChangeAspect="1" noChangeArrowheads="1"/>
          </p:cNvPicPr>
          <p:nvPr/>
        </p:nvPicPr>
        <p:blipFill rotWithShape="1">
          <a:blip r:embed="rId2" cstate="print"/>
          <a:srcRect l="6010" t="5570" r="5573" b="6704"/>
          <a:stretch/>
        </p:blipFill>
        <p:spPr bwMode="auto">
          <a:xfrm>
            <a:off x="7248129" y="332656"/>
            <a:ext cx="3330167" cy="2036898"/>
          </a:xfrm>
          <a:prstGeom prst="rect">
            <a:avLst/>
          </a:prstGeom>
          <a:solidFill>
            <a:schemeClr val="accent1">
              <a:lumMod val="60000"/>
              <a:lumOff val="40000"/>
            </a:schemeClr>
          </a:solidFill>
          <a:ln w="9525" algn="ctr">
            <a:noFill/>
            <a:miter lim="800000"/>
            <a:headEnd/>
            <a:tailEnd/>
          </a:ln>
          <a:effectLst/>
        </p:spPr>
      </p:pic>
      <p:sp>
        <p:nvSpPr>
          <p:cNvPr id="5" name="Elipse 4"/>
          <p:cNvSpPr/>
          <p:nvPr/>
        </p:nvSpPr>
        <p:spPr>
          <a:xfrm>
            <a:off x="8616281" y="398912"/>
            <a:ext cx="1132787" cy="79784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5110923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Ingeniería de Requerimientos</a:t>
            </a:r>
            <a:br>
              <a:rPr lang="es-ES" smtClean="0"/>
            </a:br>
            <a:r>
              <a:rPr lang="es-ES" smtClean="0"/>
              <a:t>Especificación de requerimientos</a:t>
            </a:r>
            <a:endParaRPr lang="es-ES" dirty="0"/>
          </a:p>
        </p:txBody>
      </p:sp>
      <p:sp>
        <p:nvSpPr>
          <p:cNvPr id="6" name="5 Marcador de texto"/>
          <p:cNvSpPr>
            <a:spLocks noGrp="1"/>
          </p:cNvSpPr>
          <p:nvPr>
            <p:ph sz="quarter" idx="1"/>
          </p:nvPr>
        </p:nvSpPr>
        <p:spPr>
          <a:xfrm>
            <a:off x="479376" y="1988840"/>
            <a:ext cx="10972800" cy="3960440"/>
          </a:xfrm>
        </p:spPr>
        <p:txBody>
          <a:bodyPr>
            <a:normAutofit/>
          </a:bodyPr>
          <a:lstStyle/>
          <a:p>
            <a:r>
              <a:rPr lang="es-ES" sz="3200" dirty="0" smtClean="0"/>
              <a:t>Objetivos</a:t>
            </a:r>
          </a:p>
          <a:p>
            <a:pPr lvl="1"/>
            <a:r>
              <a:rPr lang="es-ES" sz="2800" dirty="0" smtClean="0"/>
              <a:t>Permitir que los desarrolladores expliquen cómo han entendido lo que el cliente pretende del sistema</a:t>
            </a:r>
          </a:p>
          <a:p>
            <a:pPr lvl="1"/>
            <a:r>
              <a:rPr lang="es-ES" sz="2800" dirty="0" smtClean="0"/>
              <a:t>Indicar a los diseñadores qué funcionalidad y características va a tener el sistema resultante</a:t>
            </a:r>
          </a:p>
          <a:p>
            <a:pPr lvl="1"/>
            <a:r>
              <a:rPr lang="es-ES" sz="2800" dirty="0" smtClean="0"/>
              <a:t>Indicar al equipo de pruebas qué demostraciones llevar a cabo para convencer al cliente de que el sistema que se le entrega es lo que había pedido.</a:t>
            </a:r>
          </a:p>
        </p:txBody>
      </p:sp>
      <p:sp>
        <p:nvSpPr>
          <p:cNvPr id="3" name="2 Marcador de pie de página"/>
          <p:cNvSpPr>
            <a:spLocks noGrp="1"/>
          </p:cNvSpPr>
          <p:nvPr>
            <p:ph type="ftr" sz="quarter" idx="10"/>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1"/>
          </p:nvPr>
        </p:nvSpPr>
        <p:spPr/>
        <p:txBody>
          <a:bodyPr/>
          <a:lstStyle/>
          <a:p>
            <a:fld id="{9F6EE29D-8DC6-4CB7-958C-0D2230DE07F1}" type="slidenum">
              <a:rPr lang="es-ES" smtClean="0"/>
              <a:pPr/>
              <a:t>45</a:t>
            </a:fld>
            <a:endParaRPr lang="es-ES" dirty="0"/>
          </a:p>
        </p:txBody>
      </p:sp>
      <p:sp>
        <p:nvSpPr>
          <p:cNvPr id="5" name="Marcador de fecha 4"/>
          <p:cNvSpPr>
            <a:spLocks noGrp="1"/>
          </p:cNvSpPr>
          <p:nvPr>
            <p:ph type="dt" sz="half" idx="4294967295"/>
          </p:nvPr>
        </p:nvSpPr>
        <p:spPr>
          <a:xfrm>
            <a:off x="9753600" y="1584325"/>
            <a:ext cx="2438400" cy="488950"/>
          </a:xfrm>
        </p:spPr>
        <p:txBody>
          <a:bodyPr/>
          <a:lstStyle/>
          <a:p>
            <a:r>
              <a:rPr lang="es-AR" smtClean="0"/>
              <a:t>2018</a:t>
            </a:r>
            <a:endParaRPr lang="es-ES"/>
          </a:p>
        </p:txBody>
      </p:sp>
    </p:spTree>
    <p:extLst>
      <p:ext uri="{BB962C8B-B14F-4D97-AF65-F5344CB8AC3E}">
        <p14:creationId xmlns:p14="http://schemas.microsoft.com/office/powerpoint/2010/main" val="709561485"/>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Ingeniería de Requerimientos</a:t>
            </a:r>
            <a:br>
              <a:rPr lang="es-ES" smtClean="0"/>
            </a:br>
            <a:r>
              <a:rPr lang="es-ES" smtClean="0"/>
              <a:t>Especificación de requerimientos</a:t>
            </a:r>
            <a:endParaRPr lang="es-ES" dirty="0"/>
          </a:p>
        </p:txBody>
      </p:sp>
      <p:sp>
        <p:nvSpPr>
          <p:cNvPr id="5" name="Marcador de fecha 4"/>
          <p:cNvSpPr>
            <a:spLocks noGrp="1"/>
          </p:cNvSpPr>
          <p:nvPr>
            <p:ph type="dt" sz="half" idx="10"/>
          </p:nvPr>
        </p:nvSpPr>
        <p:spPr/>
        <p:txBody>
          <a:bodyPr/>
          <a:lstStyle/>
          <a:p>
            <a:r>
              <a:rPr lang="es-AR" smtClean="0"/>
              <a:t>2018</a:t>
            </a:r>
            <a:endParaRPr lang="es-ES"/>
          </a:p>
        </p:txBody>
      </p:sp>
      <p:sp>
        <p:nvSpPr>
          <p:cNvPr id="7" name="6 Marcador de pie de página"/>
          <p:cNvSpPr>
            <a:spLocks noGrp="1"/>
          </p:cNvSpPr>
          <p:nvPr>
            <p:ph type="ftr" sz="quarter" idx="11"/>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2"/>
          </p:nvPr>
        </p:nvSpPr>
        <p:spPr/>
        <p:txBody>
          <a:bodyPr/>
          <a:lstStyle/>
          <a:p>
            <a:fld id="{9F6EE29D-8DC6-4CB7-958C-0D2230DE07F1}" type="slidenum">
              <a:rPr lang="es-ES" smtClean="0"/>
              <a:pPr/>
              <a:t>46</a:t>
            </a:fld>
            <a:endParaRPr lang="es-ES" dirty="0"/>
          </a:p>
        </p:txBody>
      </p:sp>
      <p:sp>
        <p:nvSpPr>
          <p:cNvPr id="3" name="2 Marcador de contenido"/>
          <p:cNvSpPr>
            <a:spLocks noGrp="1"/>
          </p:cNvSpPr>
          <p:nvPr>
            <p:ph sz="half" idx="4294967295"/>
          </p:nvPr>
        </p:nvSpPr>
        <p:spPr>
          <a:xfrm>
            <a:off x="0" y="1989138"/>
            <a:ext cx="5384800" cy="4525962"/>
          </a:xfrm>
        </p:spPr>
        <p:txBody>
          <a:bodyPr>
            <a:normAutofit/>
          </a:bodyPr>
          <a:lstStyle/>
          <a:p>
            <a:r>
              <a:rPr lang="es-ES" sz="2800" dirty="0" smtClean="0"/>
              <a:t>Correcta</a:t>
            </a:r>
          </a:p>
          <a:p>
            <a:r>
              <a:rPr lang="es-ES" sz="2800" dirty="0" smtClean="0"/>
              <a:t>No ambigua</a:t>
            </a:r>
          </a:p>
          <a:p>
            <a:r>
              <a:rPr lang="es-ES" sz="2800" dirty="0" smtClean="0"/>
              <a:t>Completa</a:t>
            </a:r>
          </a:p>
          <a:p>
            <a:r>
              <a:rPr lang="es-ES" sz="2800" dirty="0" smtClean="0"/>
              <a:t>Verificable</a:t>
            </a:r>
          </a:p>
          <a:p>
            <a:r>
              <a:rPr lang="es-ES" sz="2800" dirty="0" smtClean="0"/>
              <a:t>Consistente</a:t>
            </a:r>
          </a:p>
          <a:p>
            <a:r>
              <a:rPr lang="es-ES" sz="2800" dirty="0" smtClean="0"/>
              <a:t>Comprensible por los consumidores</a:t>
            </a:r>
          </a:p>
          <a:p>
            <a:r>
              <a:rPr lang="es-ES" sz="2800" dirty="0" smtClean="0"/>
              <a:t>Modificable</a:t>
            </a:r>
          </a:p>
          <a:p>
            <a:endParaRPr lang="es-ES" sz="2800" dirty="0"/>
          </a:p>
        </p:txBody>
      </p:sp>
      <p:sp>
        <p:nvSpPr>
          <p:cNvPr id="4" name="3 Marcador de contenido"/>
          <p:cNvSpPr>
            <a:spLocks noGrp="1"/>
          </p:cNvSpPr>
          <p:nvPr>
            <p:ph sz="half" idx="4294967295"/>
          </p:nvPr>
        </p:nvSpPr>
        <p:spPr>
          <a:xfrm>
            <a:off x="6807200" y="1989138"/>
            <a:ext cx="5384800" cy="4525962"/>
          </a:xfrm>
        </p:spPr>
        <p:txBody>
          <a:bodyPr>
            <a:normAutofit/>
          </a:bodyPr>
          <a:lstStyle/>
          <a:p>
            <a:r>
              <a:rPr lang="es-ES" sz="2800" dirty="0" smtClean="0"/>
              <a:t>Rastreable</a:t>
            </a:r>
          </a:p>
          <a:p>
            <a:r>
              <a:rPr lang="es-ES" sz="2800" dirty="0" smtClean="0"/>
              <a:t>Independiente del diseño</a:t>
            </a:r>
          </a:p>
          <a:p>
            <a:r>
              <a:rPr lang="es-ES" sz="2800" dirty="0" smtClean="0"/>
              <a:t>Anotada</a:t>
            </a:r>
          </a:p>
          <a:p>
            <a:r>
              <a:rPr lang="es-ES" sz="2800" dirty="0" smtClean="0"/>
              <a:t>Concisa</a:t>
            </a:r>
          </a:p>
          <a:p>
            <a:r>
              <a:rPr lang="es-ES" sz="2800" dirty="0" smtClean="0"/>
              <a:t>Organizada</a:t>
            </a:r>
          </a:p>
          <a:p>
            <a:r>
              <a:rPr lang="es-ES" sz="2800" dirty="0" smtClean="0"/>
              <a:t>Utilizable en operación y mantenimiento</a:t>
            </a:r>
          </a:p>
          <a:p>
            <a:endParaRPr lang="es-ES" sz="2400" dirty="0"/>
          </a:p>
        </p:txBody>
      </p:sp>
    </p:spTree>
    <p:extLst>
      <p:ext uri="{BB962C8B-B14F-4D97-AF65-F5344CB8AC3E}">
        <p14:creationId xmlns:p14="http://schemas.microsoft.com/office/powerpoint/2010/main" val="26944074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Ingeniería de Requerimientos</a:t>
            </a:r>
            <a:br>
              <a:rPr lang="es-ES" smtClean="0"/>
            </a:br>
            <a:r>
              <a:rPr lang="es-ES" smtClean="0"/>
              <a:t>Especificación de requerimientos</a:t>
            </a:r>
            <a:endParaRPr lang="es-ES" dirty="0"/>
          </a:p>
        </p:txBody>
      </p:sp>
      <p:sp>
        <p:nvSpPr>
          <p:cNvPr id="6" name="5 Marcador de texto"/>
          <p:cNvSpPr>
            <a:spLocks noGrp="1"/>
          </p:cNvSpPr>
          <p:nvPr>
            <p:ph sz="quarter" idx="1"/>
          </p:nvPr>
        </p:nvSpPr>
        <p:spPr>
          <a:xfrm>
            <a:off x="479376" y="2060848"/>
            <a:ext cx="10945216" cy="3888432"/>
          </a:xfrm>
        </p:spPr>
        <p:txBody>
          <a:bodyPr>
            <a:normAutofit/>
          </a:bodyPr>
          <a:lstStyle/>
          <a:p>
            <a:r>
              <a:rPr lang="es-ES" sz="2800" dirty="0" smtClean="0"/>
              <a:t>Documento de definición de requerimientos</a:t>
            </a:r>
          </a:p>
          <a:p>
            <a:pPr lvl="1"/>
            <a:r>
              <a:rPr lang="es-ES" sz="2400" dirty="0" smtClean="0"/>
              <a:t>Listado completo de todas las cosas que el cliente espera que haga el sistema propuesto</a:t>
            </a:r>
          </a:p>
          <a:p>
            <a:r>
              <a:rPr lang="es-ES" sz="2800" dirty="0" smtClean="0"/>
              <a:t>Documento de especificación de requerimientos</a:t>
            </a:r>
          </a:p>
          <a:p>
            <a:pPr lvl="1"/>
            <a:r>
              <a:rPr lang="es-ES" sz="2400" dirty="0" smtClean="0"/>
              <a:t>Definición en términos técnicos</a:t>
            </a:r>
          </a:p>
          <a:p>
            <a:r>
              <a:rPr lang="es-ES" sz="2800" dirty="0" smtClean="0"/>
              <a:t>Documento de especificación de requerimientos de Software IEEE </a:t>
            </a:r>
            <a:r>
              <a:rPr lang="es-ES" sz="2800" dirty="0" err="1" smtClean="0"/>
              <a:t>Std</a:t>
            </a:r>
            <a:r>
              <a:rPr lang="es-ES" sz="2800" dirty="0" smtClean="0"/>
              <a:t>. 830-1998 (SRS)</a:t>
            </a:r>
          </a:p>
          <a:p>
            <a:pPr lvl="1"/>
            <a:r>
              <a:rPr lang="es-ES" sz="2400" dirty="0" smtClean="0"/>
              <a:t>Objetivo:</a:t>
            </a:r>
          </a:p>
          <a:p>
            <a:pPr lvl="2"/>
            <a:r>
              <a:rPr lang="es-ES" sz="1800" dirty="0" smtClean="0"/>
              <a:t>Brindar una colección de buenas prácticas para escribir especificaciones de requerimientos de software (SRS).  </a:t>
            </a:r>
          </a:p>
          <a:p>
            <a:pPr lvl="2"/>
            <a:r>
              <a:rPr lang="es-ES" sz="1800" dirty="0" smtClean="0"/>
              <a:t>Se describen los contenidos y las cualidades de una buena especificación de requerimientos</a:t>
            </a:r>
            <a:r>
              <a:rPr lang="es-ES" sz="1600" dirty="0" smtClean="0"/>
              <a:t>.</a:t>
            </a:r>
          </a:p>
          <a:p>
            <a:endParaRPr lang="es-ES" sz="2400" dirty="0" smtClean="0"/>
          </a:p>
          <a:p>
            <a:endParaRPr lang="es-ES" sz="2400" dirty="0"/>
          </a:p>
        </p:txBody>
      </p:sp>
      <p:sp>
        <p:nvSpPr>
          <p:cNvPr id="3" name="2 Marcador de pie de página"/>
          <p:cNvSpPr>
            <a:spLocks noGrp="1"/>
          </p:cNvSpPr>
          <p:nvPr>
            <p:ph type="ftr" sz="quarter" idx="10"/>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1"/>
          </p:nvPr>
        </p:nvSpPr>
        <p:spPr/>
        <p:txBody>
          <a:bodyPr/>
          <a:lstStyle/>
          <a:p>
            <a:fld id="{9F6EE29D-8DC6-4CB7-958C-0D2230DE07F1}" type="slidenum">
              <a:rPr lang="es-ES" smtClean="0"/>
              <a:pPr/>
              <a:t>47</a:t>
            </a:fld>
            <a:endParaRPr lang="es-ES" dirty="0"/>
          </a:p>
        </p:txBody>
      </p:sp>
      <p:sp>
        <p:nvSpPr>
          <p:cNvPr id="5" name="Marcador de fecha 4"/>
          <p:cNvSpPr>
            <a:spLocks noGrp="1"/>
          </p:cNvSpPr>
          <p:nvPr>
            <p:ph type="dt" sz="half" idx="4294967295"/>
          </p:nvPr>
        </p:nvSpPr>
        <p:spPr>
          <a:xfrm>
            <a:off x="9753600" y="1584325"/>
            <a:ext cx="2438400" cy="488950"/>
          </a:xfrm>
        </p:spPr>
        <p:txBody>
          <a:bodyPr/>
          <a:lstStyle/>
          <a:p>
            <a:r>
              <a:rPr lang="es-AR" smtClean="0"/>
              <a:t>2018</a:t>
            </a:r>
            <a:endParaRPr lang="es-ES"/>
          </a:p>
        </p:txBody>
      </p:sp>
    </p:spTree>
    <p:extLst>
      <p:ext uri="{BB962C8B-B14F-4D97-AF65-F5344CB8AC3E}">
        <p14:creationId xmlns:p14="http://schemas.microsoft.com/office/powerpoint/2010/main" val="18318583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20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20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20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20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20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20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2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lstStyle/>
          <a:p>
            <a:r>
              <a:rPr lang="es-ES" smtClean="0"/>
              <a:t>Ingeniería de Requerimientos</a:t>
            </a:r>
            <a:br>
              <a:rPr lang="es-ES" smtClean="0"/>
            </a:br>
            <a:r>
              <a:rPr lang="es-ES" smtClean="0"/>
              <a:t>Especificación de requerimientos</a:t>
            </a:r>
            <a:endParaRPr lang="es-ES" dirty="0"/>
          </a:p>
        </p:txBody>
      </p:sp>
      <p:sp>
        <p:nvSpPr>
          <p:cNvPr id="9" name="8 Marcador de texto"/>
          <p:cNvSpPr>
            <a:spLocks noGrp="1"/>
          </p:cNvSpPr>
          <p:nvPr>
            <p:ph sz="quarter" idx="1"/>
          </p:nvPr>
        </p:nvSpPr>
        <p:spPr>
          <a:xfrm>
            <a:off x="623392" y="2060848"/>
            <a:ext cx="10972800" cy="4096112"/>
          </a:xfrm>
        </p:spPr>
        <p:txBody>
          <a:bodyPr>
            <a:normAutofit/>
          </a:bodyPr>
          <a:lstStyle/>
          <a:p>
            <a:r>
              <a:rPr lang="es-ES" sz="2800" dirty="0" smtClean="0"/>
              <a:t>Aspectos básicos de una especificación de requerimientos </a:t>
            </a:r>
          </a:p>
          <a:p>
            <a:pPr lvl="1"/>
            <a:r>
              <a:rPr lang="es-ES" sz="2400" dirty="0" smtClean="0"/>
              <a:t>Funcionalidad</a:t>
            </a:r>
          </a:p>
          <a:p>
            <a:pPr lvl="2"/>
            <a:r>
              <a:rPr lang="es-ES" sz="1800" dirty="0" smtClean="0"/>
              <a:t>¿Qué debe hacer el software?</a:t>
            </a:r>
          </a:p>
          <a:p>
            <a:pPr lvl="1"/>
            <a:r>
              <a:rPr lang="es-ES" sz="2400" dirty="0" smtClean="0"/>
              <a:t>Interfaces Externas</a:t>
            </a:r>
          </a:p>
          <a:p>
            <a:pPr lvl="2"/>
            <a:r>
              <a:rPr lang="es-ES" sz="1800" dirty="0" smtClean="0"/>
              <a:t>¿Cómo interactuará el software con el medio externo (gente, hardware, otro software)?</a:t>
            </a:r>
          </a:p>
          <a:p>
            <a:pPr lvl="1"/>
            <a:r>
              <a:rPr lang="es-ES" sz="2400" dirty="0" smtClean="0"/>
              <a:t>Rendimiento</a:t>
            </a:r>
          </a:p>
          <a:p>
            <a:pPr lvl="2"/>
            <a:r>
              <a:rPr lang="es-ES" sz="1800" dirty="0" smtClean="0"/>
              <a:t>Velocidad, disponibilidad, tiempo de respuesta, etc.</a:t>
            </a:r>
          </a:p>
          <a:p>
            <a:pPr lvl="1"/>
            <a:r>
              <a:rPr lang="es-ES" sz="2400" dirty="0" smtClean="0"/>
              <a:t>Atributos</a:t>
            </a:r>
          </a:p>
          <a:p>
            <a:pPr lvl="2"/>
            <a:r>
              <a:rPr lang="es-ES" sz="1800" dirty="0" smtClean="0"/>
              <a:t>Portabilidad, seguridad, mantenibilidad, eficiencia</a:t>
            </a:r>
          </a:p>
          <a:p>
            <a:pPr lvl="1"/>
            <a:r>
              <a:rPr lang="es-ES" sz="2400" dirty="0" smtClean="0"/>
              <a:t>Restricciones de Diseño</a:t>
            </a:r>
          </a:p>
          <a:p>
            <a:pPr lvl="2"/>
            <a:r>
              <a:rPr lang="es-ES" sz="1800" dirty="0" smtClean="0"/>
              <a:t>Estándares requeridos, lenguaje, límite de recursos, etc.</a:t>
            </a:r>
          </a:p>
          <a:p>
            <a:endParaRPr lang="es-ES" sz="2400" dirty="0"/>
          </a:p>
        </p:txBody>
      </p:sp>
      <p:sp>
        <p:nvSpPr>
          <p:cNvPr id="7" name="6 Marcador de pie de página"/>
          <p:cNvSpPr>
            <a:spLocks noGrp="1"/>
          </p:cNvSpPr>
          <p:nvPr>
            <p:ph type="ftr" sz="quarter" idx="10"/>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1"/>
          </p:nvPr>
        </p:nvSpPr>
        <p:spPr/>
        <p:txBody>
          <a:bodyPr/>
          <a:lstStyle/>
          <a:p>
            <a:fld id="{9F6EE29D-8DC6-4CB7-958C-0D2230DE07F1}" type="slidenum">
              <a:rPr lang="es-ES" smtClean="0"/>
              <a:pPr/>
              <a:t>48</a:t>
            </a:fld>
            <a:endParaRPr lang="es-ES" dirty="0"/>
          </a:p>
        </p:txBody>
      </p:sp>
      <p:sp>
        <p:nvSpPr>
          <p:cNvPr id="2" name="Marcador de fecha 1"/>
          <p:cNvSpPr>
            <a:spLocks noGrp="1"/>
          </p:cNvSpPr>
          <p:nvPr>
            <p:ph type="dt" sz="half" idx="4294967295"/>
          </p:nvPr>
        </p:nvSpPr>
        <p:spPr>
          <a:xfrm>
            <a:off x="9753600" y="1584325"/>
            <a:ext cx="2438400" cy="488950"/>
          </a:xfrm>
        </p:spPr>
        <p:txBody>
          <a:bodyPr/>
          <a:lstStyle/>
          <a:p>
            <a:r>
              <a:rPr lang="es-AR" smtClean="0"/>
              <a:t>2018</a:t>
            </a:r>
            <a:endParaRPr lang="es-ES"/>
          </a:p>
        </p:txBody>
      </p:sp>
    </p:spTree>
    <p:extLst>
      <p:ext uri="{BB962C8B-B14F-4D97-AF65-F5344CB8AC3E}">
        <p14:creationId xmlns:p14="http://schemas.microsoft.com/office/powerpoint/2010/main" val="1583827845"/>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half" idx="2"/>
          </p:nvPr>
        </p:nvSpPr>
        <p:spPr/>
        <p:txBody>
          <a:bodyPr>
            <a:noAutofit/>
          </a:bodyPr>
          <a:lstStyle/>
          <a:p>
            <a:r>
              <a:rPr lang="es-ES" sz="4400" dirty="0" smtClean="0"/>
              <a:t>Validación de requerimientos</a:t>
            </a:r>
            <a:endParaRPr lang="es-ES" sz="4400" dirty="0"/>
          </a:p>
        </p:txBody>
      </p:sp>
      <p:sp>
        <p:nvSpPr>
          <p:cNvPr id="8" name="Marcador de fecha 7"/>
          <p:cNvSpPr>
            <a:spLocks noGrp="1"/>
          </p:cNvSpPr>
          <p:nvPr>
            <p:ph type="dt" sz="half" idx="10"/>
          </p:nvPr>
        </p:nvSpPr>
        <p:spPr/>
        <p:txBody>
          <a:bodyPr/>
          <a:lstStyle/>
          <a:p>
            <a:r>
              <a:rPr lang="es-AR" smtClean="0"/>
              <a:t>2018</a:t>
            </a:r>
            <a:endParaRPr lang="es-ES"/>
          </a:p>
        </p:txBody>
      </p:sp>
      <p:sp>
        <p:nvSpPr>
          <p:cNvPr id="6" name="5 Marcador de pie de página"/>
          <p:cNvSpPr>
            <a:spLocks noGrp="1"/>
          </p:cNvSpPr>
          <p:nvPr>
            <p:ph type="ftr" sz="quarter" idx="11"/>
          </p:nvPr>
        </p:nvSpPr>
        <p:spPr/>
        <p:txBody>
          <a:bodyPr/>
          <a:lstStyle/>
          <a:p>
            <a:r>
              <a:rPr lang="sv-SE" smtClean="0"/>
              <a:t>Ingeniería de Software I</a:t>
            </a:r>
            <a:endParaRPr lang="es-ES"/>
          </a:p>
        </p:txBody>
      </p:sp>
      <p:sp>
        <p:nvSpPr>
          <p:cNvPr id="7" name="6 Marcador de número de diapositiva"/>
          <p:cNvSpPr>
            <a:spLocks noGrp="1"/>
          </p:cNvSpPr>
          <p:nvPr>
            <p:ph type="sldNum" sz="quarter" idx="12"/>
          </p:nvPr>
        </p:nvSpPr>
        <p:spPr/>
        <p:txBody>
          <a:bodyPr/>
          <a:lstStyle/>
          <a:p>
            <a:fld id="{1FBA8592-A6F7-42BC-86CF-9E17C70547D3}" type="slidenum">
              <a:rPr lang="es-ES" smtClean="0"/>
              <a:pPr/>
              <a:t>49</a:t>
            </a:fld>
            <a:endParaRPr lang="es-ES"/>
          </a:p>
        </p:txBody>
      </p:sp>
      <p:pic>
        <p:nvPicPr>
          <p:cNvPr id="4" name="Picture 8" descr="Papel reciclado"/>
          <p:cNvPicPr>
            <a:picLocks noChangeAspect="1" noChangeArrowheads="1"/>
          </p:cNvPicPr>
          <p:nvPr/>
        </p:nvPicPr>
        <p:blipFill rotWithShape="1">
          <a:blip r:embed="rId2" cstate="print"/>
          <a:srcRect l="6010" t="5570" r="5573" b="6704"/>
          <a:stretch/>
        </p:blipFill>
        <p:spPr bwMode="auto">
          <a:xfrm>
            <a:off x="7248129" y="332656"/>
            <a:ext cx="3330167" cy="2036898"/>
          </a:xfrm>
          <a:prstGeom prst="rect">
            <a:avLst/>
          </a:prstGeom>
          <a:solidFill>
            <a:schemeClr val="accent1">
              <a:lumMod val="60000"/>
              <a:lumOff val="40000"/>
            </a:schemeClr>
          </a:solidFill>
          <a:ln w="9525" algn="ctr">
            <a:noFill/>
            <a:miter lim="800000"/>
            <a:headEnd/>
            <a:tailEnd/>
          </a:ln>
          <a:effectLst/>
        </p:spPr>
      </p:pic>
      <p:sp>
        <p:nvSpPr>
          <p:cNvPr id="5" name="Elipse 4"/>
          <p:cNvSpPr/>
          <p:nvPr/>
        </p:nvSpPr>
        <p:spPr>
          <a:xfrm>
            <a:off x="9613900" y="758952"/>
            <a:ext cx="964396" cy="73964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000307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smtClean="0"/>
              <a:t>¿Qué conocimientos debe tener un IS?</a:t>
            </a:r>
            <a:endParaRPr lang="es-ES" dirty="0"/>
          </a:p>
        </p:txBody>
      </p:sp>
      <p:sp>
        <p:nvSpPr>
          <p:cNvPr id="3" name="2 Marcador de contenido"/>
          <p:cNvSpPr>
            <a:spLocks noGrp="1"/>
          </p:cNvSpPr>
          <p:nvPr>
            <p:ph sz="quarter" idx="1"/>
          </p:nvPr>
        </p:nvSpPr>
        <p:spPr>
          <a:xfrm>
            <a:off x="623392" y="1988840"/>
            <a:ext cx="10153128" cy="3600400"/>
          </a:xfrm>
        </p:spPr>
        <p:txBody>
          <a:bodyPr>
            <a:normAutofit/>
          </a:bodyPr>
          <a:lstStyle/>
          <a:p>
            <a:r>
              <a:rPr lang="es-ES" sz="2800" dirty="0" smtClean="0"/>
              <a:t>El Ingeniero debe conocer las tecnologías y productos: sistemas operativos, lenguajes, herramientas CASE, bases de datos, sistemas generadores de interfaces, bibliotecas de código.</a:t>
            </a:r>
          </a:p>
          <a:p>
            <a:r>
              <a:rPr lang="es-ES" sz="2800" dirty="0" smtClean="0"/>
              <a:t>El Ingeniero debe conocer técnicas de administración de proyectos: planificación, análisis de riesgos, control de calidad, seguimiento de proyectos, control de subcontratistas, etc.</a:t>
            </a:r>
          </a:p>
          <a:p>
            <a:endParaRPr lang="es-ES" sz="2800" dirty="0" smtClean="0"/>
          </a:p>
          <a:p>
            <a:pPr lvl="1"/>
            <a:r>
              <a:rPr lang="es-ES" sz="2400" dirty="0" smtClean="0"/>
              <a:t>En los últimos años se observa una especialización de los ingenieros de software por dominio de aplicación o por actividad</a:t>
            </a:r>
          </a:p>
        </p:txBody>
      </p:sp>
      <p:sp>
        <p:nvSpPr>
          <p:cNvPr id="6" name="5 Marcador de pie de página"/>
          <p:cNvSpPr>
            <a:spLocks noGrp="1"/>
          </p:cNvSpPr>
          <p:nvPr>
            <p:ph type="ftr" sz="quarter" idx="10"/>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1"/>
          </p:nvPr>
        </p:nvSpPr>
        <p:spPr/>
        <p:txBody>
          <a:bodyPr/>
          <a:lstStyle/>
          <a:p>
            <a:fld id="{9309AEDA-1D6C-44D3-8BB0-A178BBA71291}" type="slidenum">
              <a:rPr lang="es-ES" smtClean="0"/>
              <a:pPr/>
              <a:t>5</a:t>
            </a:fld>
            <a:endParaRPr lang="es-ES" dirty="0"/>
          </a:p>
        </p:txBody>
      </p:sp>
      <p:sp>
        <p:nvSpPr>
          <p:cNvPr id="4" name="Marcador de fecha 3"/>
          <p:cNvSpPr>
            <a:spLocks noGrp="1"/>
          </p:cNvSpPr>
          <p:nvPr>
            <p:ph type="dt" sz="half" idx="4294967295"/>
          </p:nvPr>
        </p:nvSpPr>
        <p:spPr>
          <a:xfrm>
            <a:off x="9753600" y="1584325"/>
            <a:ext cx="2438400" cy="488950"/>
          </a:xfrm>
        </p:spPr>
        <p:txBody>
          <a:bodyPr/>
          <a:lstStyle/>
          <a:p>
            <a:r>
              <a:rPr lang="es-AR" smtClean="0"/>
              <a:t>2018</a:t>
            </a:r>
            <a:endParaRPr lang="es-ES"/>
          </a:p>
        </p:txBody>
      </p:sp>
    </p:spTree>
    <p:extLst>
      <p:ext uri="{BB962C8B-B14F-4D97-AF65-F5344CB8AC3E}">
        <p14:creationId xmlns:p14="http://schemas.microsoft.com/office/powerpoint/2010/main" val="19663630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lstStyle/>
          <a:p>
            <a:r>
              <a:rPr lang="es-ES" smtClean="0"/>
              <a:t>Ingeniería de Requerimientos</a:t>
            </a:r>
            <a:br>
              <a:rPr lang="es-ES" smtClean="0"/>
            </a:br>
            <a:r>
              <a:rPr lang="es-ES" smtClean="0"/>
              <a:t>Validación de requerimientos</a:t>
            </a:r>
            <a:endParaRPr lang="es-ES" dirty="0"/>
          </a:p>
        </p:txBody>
      </p:sp>
      <p:sp>
        <p:nvSpPr>
          <p:cNvPr id="9" name="8 Marcador de texto"/>
          <p:cNvSpPr>
            <a:spLocks noGrp="1"/>
          </p:cNvSpPr>
          <p:nvPr>
            <p:ph type="body" sz="quarter" idx="13"/>
          </p:nvPr>
        </p:nvSpPr>
        <p:spPr/>
        <p:txBody>
          <a:bodyPr/>
          <a:lstStyle/>
          <a:p>
            <a:endParaRPr lang="es-ES" dirty="0"/>
          </a:p>
        </p:txBody>
      </p:sp>
      <p:sp>
        <p:nvSpPr>
          <p:cNvPr id="11" name="10 Marcador de texto"/>
          <p:cNvSpPr>
            <a:spLocks noGrp="1"/>
          </p:cNvSpPr>
          <p:nvPr>
            <p:ph type="body" sz="quarter" idx="14"/>
          </p:nvPr>
        </p:nvSpPr>
        <p:spPr>
          <a:xfrm>
            <a:off x="767408" y="1988840"/>
            <a:ext cx="10513168" cy="3096344"/>
          </a:xfrm>
        </p:spPr>
        <p:txBody>
          <a:bodyPr/>
          <a:lstStyle/>
          <a:p>
            <a:r>
              <a:rPr lang="es-ES" sz="3200" dirty="0">
                <a:solidFill>
                  <a:schemeClr val="tx1"/>
                </a:solidFill>
              </a:rPr>
              <a:t>Es el proceso de certificar la corrección del modelo de requerimientos contra las intenciones del usuario.</a:t>
            </a:r>
          </a:p>
          <a:p>
            <a:r>
              <a:rPr lang="es-ES" sz="3200" dirty="0">
                <a:solidFill>
                  <a:schemeClr val="tx1"/>
                </a:solidFill>
              </a:rPr>
              <a:t>Trata de mostrar que los requerimientos definidos son los que estipula el sistema. Se describe el ambiente en el que debe operar el sistema.</a:t>
            </a:r>
          </a:p>
          <a:p>
            <a:r>
              <a:rPr lang="es-ES" sz="3200" dirty="0">
                <a:solidFill>
                  <a:schemeClr val="tx1"/>
                </a:solidFill>
              </a:rPr>
              <a:t>Es importante, porque los errores en los requerimientos pueden conducir a grandes costos si se descubren más tarde</a:t>
            </a:r>
          </a:p>
        </p:txBody>
      </p:sp>
      <p:sp>
        <p:nvSpPr>
          <p:cNvPr id="2" name="Marcador de pie de página 1"/>
          <p:cNvSpPr>
            <a:spLocks noGrp="1"/>
          </p:cNvSpPr>
          <p:nvPr>
            <p:ph type="ftr" sz="quarter" idx="15"/>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6"/>
          </p:nvPr>
        </p:nvSpPr>
        <p:spPr/>
        <p:txBody>
          <a:bodyPr/>
          <a:lstStyle/>
          <a:p>
            <a:fld id="{9F6EE29D-8DC6-4CB7-958C-0D2230DE07F1}" type="slidenum">
              <a:rPr lang="es-ES" smtClean="0"/>
              <a:pPr/>
              <a:t>50</a:t>
            </a:fld>
            <a:endParaRPr lang="es-ES" dirty="0"/>
          </a:p>
        </p:txBody>
      </p:sp>
    </p:spTree>
    <p:extLst>
      <p:ext uri="{BB962C8B-B14F-4D97-AF65-F5344CB8AC3E}">
        <p14:creationId xmlns:p14="http://schemas.microsoft.com/office/powerpoint/2010/main" val="307299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Ingeniería de Requerimientos</a:t>
            </a:r>
            <a:br>
              <a:rPr lang="es-ES" smtClean="0"/>
            </a:br>
            <a:r>
              <a:rPr lang="es-ES" smtClean="0"/>
              <a:t>Validación de requerimientos</a:t>
            </a:r>
            <a:endParaRPr lang="es-ES" dirty="0"/>
          </a:p>
        </p:txBody>
      </p:sp>
      <p:sp>
        <p:nvSpPr>
          <p:cNvPr id="5" name="4 Marcador de texto"/>
          <p:cNvSpPr>
            <a:spLocks noGrp="1"/>
          </p:cNvSpPr>
          <p:nvPr>
            <p:ph type="body" sz="quarter" idx="13"/>
          </p:nvPr>
        </p:nvSpPr>
        <p:spPr/>
        <p:txBody>
          <a:bodyPr>
            <a:normAutofit/>
          </a:bodyPr>
          <a:lstStyle/>
          <a:p>
            <a:r>
              <a:rPr lang="es-ES_tradnl" dirty="0" smtClean="0"/>
              <a:t>Definición de la IEEE</a:t>
            </a:r>
            <a:endParaRPr lang="es-ES" dirty="0" smtClean="0"/>
          </a:p>
        </p:txBody>
      </p:sp>
      <p:sp>
        <p:nvSpPr>
          <p:cNvPr id="6" name="5 Marcador de texto"/>
          <p:cNvSpPr>
            <a:spLocks noGrp="1"/>
          </p:cNvSpPr>
          <p:nvPr>
            <p:ph type="body" sz="quarter" idx="14"/>
          </p:nvPr>
        </p:nvSpPr>
        <p:spPr>
          <a:xfrm>
            <a:off x="767408" y="1988840"/>
            <a:ext cx="10441160" cy="3816424"/>
          </a:xfrm>
        </p:spPr>
        <p:txBody>
          <a:bodyPr>
            <a:normAutofit lnSpcReduction="10000"/>
          </a:bodyPr>
          <a:lstStyle/>
          <a:p>
            <a:pPr lvl="1"/>
            <a:r>
              <a:rPr lang="es-ES" sz="2800" dirty="0"/>
              <a:t>Validación</a:t>
            </a:r>
          </a:p>
          <a:p>
            <a:pPr lvl="2"/>
            <a:r>
              <a:rPr lang="es-ES" sz="2800" dirty="0"/>
              <a:t>Al final del desarrollo evaluar el software para asegurar que el software cumple los requerimientos</a:t>
            </a:r>
          </a:p>
          <a:p>
            <a:pPr lvl="1"/>
            <a:r>
              <a:rPr lang="es-ES" sz="2800" dirty="0"/>
              <a:t>Verificación</a:t>
            </a:r>
          </a:p>
          <a:p>
            <a:pPr lvl="2"/>
            <a:r>
              <a:rPr lang="es-ES" sz="2800" dirty="0"/>
              <a:t>Determinar si un producto de software de una fase cumple los requerimientos de la fase anterior</a:t>
            </a:r>
          </a:p>
          <a:p>
            <a:r>
              <a:rPr lang="es-ES" sz="2800" dirty="0"/>
              <a:t>Sobre estas definiciones:</a:t>
            </a:r>
          </a:p>
          <a:p>
            <a:pPr lvl="1"/>
            <a:r>
              <a:rPr lang="es-ES" sz="2800" dirty="0"/>
              <a:t>la validación sólo se puede hacer con la activa participación del usuario</a:t>
            </a:r>
          </a:p>
          <a:p>
            <a:pPr lvl="1"/>
            <a:r>
              <a:rPr lang="es-ES" sz="2800" dirty="0"/>
              <a:t>V</a:t>
            </a:r>
            <a:r>
              <a:rPr lang="es-ES" sz="2800" dirty="0" smtClean="0"/>
              <a:t>alidación</a:t>
            </a:r>
            <a:r>
              <a:rPr lang="es-ES" sz="2800" dirty="0"/>
              <a:t>: hacer el software correcto</a:t>
            </a:r>
          </a:p>
          <a:p>
            <a:pPr lvl="1"/>
            <a:r>
              <a:rPr lang="es-ES" sz="2800" dirty="0"/>
              <a:t>V</a:t>
            </a:r>
            <a:r>
              <a:rPr lang="es-ES" sz="2800" dirty="0" smtClean="0"/>
              <a:t>erificación</a:t>
            </a:r>
            <a:r>
              <a:rPr lang="es-ES" sz="2800" dirty="0"/>
              <a:t>: hacer el software correctamente</a:t>
            </a:r>
          </a:p>
          <a:p>
            <a:endParaRPr lang="es-ES" sz="2400" dirty="0"/>
          </a:p>
          <a:p>
            <a:endParaRPr lang="es-ES" sz="2400" dirty="0"/>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51</a:t>
            </a:fld>
            <a:endParaRPr lang="es-ES" dirty="0"/>
          </a:p>
        </p:txBody>
      </p:sp>
    </p:spTree>
    <p:extLst>
      <p:ext uri="{BB962C8B-B14F-4D97-AF65-F5344CB8AC3E}">
        <p14:creationId xmlns:p14="http://schemas.microsoft.com/office/powerpoint/2010/main" val="275172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Ingeniería de Requerimientos</a:t>
            </a:r>
            <a:br>
              <a:rPr lang="es-ES" smtClean="0"/>
            </a:br>
            <a:r>
              <a:rPr lang="es-ES" smtClean="0"/>
              <a:t>Validación de requerimientos</a:t>
            </a:r>
            <a:endParaRPr lang="es-ES" dirty="0"/>
          </a:p>
        </p:txBody>
      </p:sp>
      <p:sp>
        <p:nvSpPr>
          <p:cNvPr id="5" name="4 Marcador de texto"/>
          <p:cNvSpPr>
            <a:spLocks noGrp="1"/>
          </p:cNvSpPr>
          <p:nvPr>
            <p:ph type="body" sz="quarter" idx="13"/>
          </p:nvPr>
        </p:nvSpPr>
        <p:spPr/>
        <p:txBody>
          <a:bodyPr>
            <a:normAutofit/>
          </a:bodyPr>
          <a:lstStyle/>
          <a:p>
            <a:endParaRPr lang="es-ES" dirty="0" smtClean="0"/>
          </a:p>
        </p:txBody>
      </p:sp>
      <p:sp>
        <p:nvSpPr>
          <p:cNvPr id="6" name="5 Marcador de texto"/>
          <p:cNvSpPr>
            <a:spLocks noGrp="1"/>
          </p:cNvSpPr>
          <p:nvPr>
            <p:ph type="body" sz="quarter" idx="14"/>
          </p:nvPr>
        </p:nvSpPr>
        <p:spPr>
          <a:xfrm>
            <a:off x="695400" y="1844824"/>
            <a:ext cx="10006148" cy="4023360"/>
          </a:xfrm>
        </p:spPr>
        <p:txBody>
          <a:bodyPr>
            <a:noAutofit/>
          </a:bodyPr>
          <a:lstStyle/>
          <a:p>
            <a:pPr marL="114300" indent="0"/>
            <a:r>
              <a:rPr lang="es-ES" sz="2000" b="1" i="1" dirty="0">
                <a:solidFill>
                  <a:schemeClr val="tx1"/>
                </a:solidFill>
              </a:rPr>
              <a:t>¿Es suficiente validar después del desarrollo del software?</a:t>
            </a:r>
          </a:p>
          <a:p>
            <a:pPr lvl="1"/>
            <a:r>
              <a:rPr lang="es-ES" sz="2200" dirty="0" smtClean="0">
                <a:solidFill>
                  <a:schemeClr val="tx1"/>
                </a:solidFill>
              </a:rPr>
              <a:t>La </a:t>
            </a:r>
            <a:r>
              <a:rPr lang="es-ES" sz="2200" dirty="0">
                <a:solidFill>
                  <a:schemeClr val="tx1"/>
                </a:solidFill>
              </a:rPr>
              <a:t>evidencia estadística dice que NO</a:t>
            </a:r>
          </a:p>
          <a:p>
            <a:pPr lvl="1"/>
            <a:r>
              <a:rPr lang="es-ES" sz="2200" dirty="0">
                <a:solidFill>
                  <a:schemeClr val="tx1"/>
                </a:solidFill>
              </a:rPr>
              <a:t>Cuanto más tarde se detecta, más cuesta corregir (</a:t>
            </a:r>
            <a:r>
              <a:rPr lang="es-ES" sz="2200" dirty="0" err="1">
                <a:solidFill>
                  <a:schemeClr val="tx1"/>
                </a:solidFill>
              </a:rPr>
              <a:t>Boehm</a:t>
            </a:r>
            <a:r>
              <a:rPr lang="es-ES" sz="2200" dirty="0">
                <a:solidFill>
                  <a:schemeClr val="tx1"/>
                </a:solidFill>
              </a:rPr>
              <a:t>)</a:t>
            </a:r>
          </a:p>
          <a:p>
            <a:pPr lvl="1"/>
            <a:r>
              <a:rPr lang="es-ES" sz="2200" dirty="0">
                <a:solidFill>
                  <a:schemeClr val="tx1"/>
                </a:solidFill>
              </a:rPr>
              <a:t>Bola de nieve de defectos</a:t>
            </a:r>
          </a:p>
          <a:p>
            <a:pPr lvl="1"/>
            <a:r>
              <a:rPr lang="es-ES" sz="2200" dirty="0">
                <a:solidFill>
                  <a:schemeClr val="tx1"/>
                </a:solidFill>
              </a:rPr>
              <a:t>Validar en la fase de especificación de requerimientos puede ayudar a evitar costosas correcciones después del desarrollo</a:t>
            </a:r>
          </a:p>
          <a:p>
            <a:r>
              <a:rPr lang="es-ES" sz="2000" b="1" i="1" dirty="0">
                <a:solidFill>
                  <a:schemeClr val="tx1"/>
                </a:solidFill>
              </a:rPr>
              <a:t>¿Contra qué se verifican los requerimientos</a:t>
            </a:r>
            <a:r>
              <a:rPr lang="es-ES" sz="2000" b="1" i="1" dirty="0" smtClean="0">
                <a:solidFill>
                  <a:schemeClr val="tx1"/>
                </a:solidFill>
              </a:rPr>
              <a:t>?</a:t>
            </a:r>
          </a:p>
          <a:p>
            <a:pPr lvl="1"/>
            <a:r>
              <a:rPr lang="es-ES" sz="2200" dirty="0" smtClean="0">
                <a:solidFill>
                  <a:schemeClr val="tx1"/>
                </a:solidFill>
              </a:rPr>
              <a:t>No </a:t>
            </a:r>
            <a:r>
              <a:rPr lang="es-ES" sz="2200" dirty="0">
                <a:solidFill>
                  <a:schemeClr val="tx1"/>
                </a:solidFill>
              </a:rPr>
              <a:t>existen “los requerimientos de los requerimientos”</a:t>
            </a:r>
          </a:p>
          <a:p>
            <a:pPr lvl="1"/>
            <a:r>
              <a:rPr lang="es-ES" sz="2200" dirty="0">
                <a:solidFill>
                  <a:schemeClr val="tx1"/>
                </a:solidFill>
              </a:rPr>
              <a:t>No puede probarse formalmente que un Modelo de Requerimientos es correcto. Puede alcanzarse una convicción de que la solución especificada en el modelo de requerimientos es el correcto para el usuario.</a:t>
            </a:r>
          </a:p>
          <a:p>
            <a:endParaRPr lang="es-ES" sz="2400" dirty="0">
              <a:solidFill>
                <a:schemeClr val="tx1"/>
              </a:solidFill>
            </a:endParaRPr>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52</a:t>
            </a:fld>
            <a:endParaRPr lang="es-ES" dirty="0"/>
          </a:p>
        </p:txBody>
      </p:sp>
    </p:spTree>
    <p:extLst>
      <p:ext uri="{BB962C8B-B14F-4D97-AF65-F5344CB8AC3E}">
        <p14:creationId xmlns:p14="http://schemas.microsoft.com/office/powerpoint/2010/main" val="356168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Ingeniería de Requerimientos</a:t>
            </a:r>
            <a:br>
              <a:rPr lang="es-ES" smtClean="0"/>
            </a:br>
            <a:r>
              <a:rPr lang="es-ES" smtClean="0"/>
              <a:t>Validación de requerimientos</a:t>
            </a:r>
            <a:endParaRPr lang="es-ES" dirty="0"/>
          </a:p>
        </p:txBody>
      </p:sp>
      <p:sp>
        <p:nvSpPr>
          <p:cNvPr id="5" name="4 Marcador de texto"/>
          <p:cNvSpPr>
            <a:spLocks noGrp="1"/>
          </p:cNvSpPr>
          <p:nvPr>
            <p:ph type="body" sz="quarter" idx="13"/>
          </p:nvPr>
        </p:nvSpPr>
        <p:spPr/>
        <p:txBody>
          <a:bodyPr/>
          <a:lstStyle/>
          <a:p>
            <a:endParaRPr lang="es-ES" dirty="0"/>
          </a:p>
        </p:txBody>
      </p:sp>
      <p:sp>
        <p:nvSpPr>
          <p:cNvPr id="6" name="5 Marcador de texto"/>
          <p:cNvSpPr>
            <a:spLocks noGrp="1"/>
          </p:cNvSpPr>
          <p:nvPr>
            <p:ph type="body" sz="quarter" idx="14"/>
          </p:nvPr>
        </p:nvSpPr>
        <p:spPr>
          <a:xfrm>
            <a:off x="767408" y="1988840"/>
            <a:ext cx="8856984" cy="3384376"/>
          </a:xfrm>
        </p:spPr>
        <p:txBody>
          <a:bodyPr/>
          <a:lstStyle/>
          <a:p>
            <a:r>
              <a:rPr lang="es-ES" sz="2800" i="1" dirty="0">
                <a:solidFill>
                  <a:schemeClr val="tx1"/>
                </a:solidFill>
              </a:rPr>
              <a:t>Comprenden</a:t>
            </a:r>
          </a:p>
          <a:p>
            <a:pPr lvl="1"/>
            <a:r>
              <a:rPr lang="es-ES" sz="2200" dirty="0">
                <a:solidFill>
                  <a:schemeClr val="tx1"/>
                </a:solidFill>
              </a:rPr>
              <a:t>Verificaciones de validez (para todos los usuarios)</a:t>
            </a:r>
          </a:p>
          <a:p>
            <a:pPr lvl="1"/>
            <a:r>
              <a:rPr lang="es-ES" sz="2200" dirty="0">
                <a:solidFill>
                  <a:schemeClr val="tx1"/>
                </a:solidFill>
              </a:rPr>
              <a:t>Verificaciones de consistencia (sin contradicciones)</a:t>
            </a:r>
          </a:p>
          <a:p>
            <a:pPr lvl="1"/>
            <a:r>
              <a:rPr lang="es-ES" sz="2200" dirty="0">
                <a:solidFill>
                  <a:schemeClr val="tx1"/>
                </a:solidFill>
              </a:rPr>
              <a:t>Verificaciones de completitud (todos los requerimientos)</a:t>
            </a:r>
          </a:p>
          <a:p>
            <a:pPr lvl="1"/>
            <a:r>
              <a:rPr lang="es-ES" sz="2200" dirty="0">
                <a:solidFill>
                  <a:schemeClr val="tx1"/>
                </a:solidFill>
              </a:rPr>
              <a:t>Verificaciones de realismo (se pueden implementar)</a:t>
            </a:r>
          </a:p>
          <a:p>
            <a:pPr lvl="1"/>
            <a:r>
              <a:rPr lang="es-ES" sz="2200" dirty="0">
                <a:solidFill>
                  <a:schemeClr val="tx1"/>
                </a:solidFill>
              </a:rPr>
              <a:t>Verificabilidad (se puede diseñar conjunto de pruebas)</a:t>
            </a:r>
          </a:p>
          <a:p>
            <a:endParaRPr lang="es-ES" sz="2400" dirty="0">
              <a:solidFill>
                <a:schemeClr val="tx1"/>
              </a:solidFill>
            </a:endParaRPr>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53</a:t>
            </a:fld>
            <a:endParaRPr lang="es-ES" dirty="0"/>
          </a:p>
        </p:txBody>
      </p:sp>
    </p:spTree>
    <p:extLst>
      <p:ext uri="{BB962C8B-B14F-4D97-AF65-F5344CB8AC3E}">
        <p14:creationId xmlns:p14="http://schemas.microsoft.com/office/powerpoint/2010/main" val="35423363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Ingeniería de Requerimientos</a:t>
            </a:r>
            <a:br>
              <a:rPr lang="es-ES" smtClean="0"/>
            </a:br>
            <a:r>
              <a:rPr lang="es-ES" smtClean="0"/>
              <a:t>Validación de requerimientos</a:t>
            </a:r>
            <a:endParaRPr lang="es-ES" dirty="0"/>
          </a:p>
        </p:txBody>
      </p:sp>
      <p:sp>
        <p:nvSpPr>
          <p:cNvPr id="5" name="4 Marcador de texto"/>
          <p:cNvSpPr>
            <a:spLocks noGrp="1"/>
          </p:cNvSpPr>
          <p:nvPr>
            <p:ph type="body" sz="quarter" idx="13"/>
          </p:nvPr>
        </p:nvSpPr>
        <p:spPr/>
        <p:txBody>
          <a:bodyPr/>
          <a:lstStyle/>
          <a:p>
            <a:endParaRPr lang="es-ES" dirty="0"/>
          </a:p>
        </p:txBody>
      </p:sp>
      <p:sp>
        <p:nvSpPr>
          <p:cNvPr id="6" name="5 Marcador de texto"/>
          <p:cNvSpPr>
            <a:spLocks noGrp="1"/>
          </p:cNvSpPr>
          <p:nvPr>
            <p:ph type="body" sz="quarter" idx="14"/>
          </p:nvPr>
        </p:nvSpPr>
        <p:spPr>
          <a:xfrm>
            <a:off x="767408" y="1988840"/>
            <a:ext cx="9649072" cy="3384376"/>
          </a:xfrm>
        </p:spPr>
        <p:txBody>
          <a:bodyPr>
            <a:noAutofit/>
          </a:bodyPr>
          <a:lstStyle/>
          <a:p>
            <a:r>
              <a:rPr lang="es-ES" sz="2000" dirty="0">
                <a:solidFill>
                  <a:schemeClr val="tx1"/>
                </a:solidFill>
              </a:rPr>
              <a:t>Técnicas de validación </a:t>
            </a:r>
          </a:p>
          <a:p>
            <a:pPr lvl="1">
              <a:buNone/>
            </a:pPr>
            <a:r>
              <a:rPr lang="es-ES" sz="2000" dirty="0">
                <a:solidFill>
                  <a:schemeClr val="tx1"/>
                </a:solidFill>
              </a:rPr>
              <a:t>Pueden ser manuales o automatizadas</a:t>
            </a:r>
          </a:p>
          <a:p>
            <a:pPr lvl="1"/>
            <a:r>
              <a:rPr lang="es-ES" sz="2000" dirty="0">
                <a:solidFill>
                  <a:schemeClr val="tx1"/>
                </a:solidFill>
              </a:rPr>
              <a:t>Revisiones de requerimientos (formales o informales</a:t>
            </a:r>
            <a:r>
              <a:rPr lang="es-ES" sz="2000" dirty="0" smtClean="0">
                <a:solidFill>
                  <a:schemeClr val="tx1"/>
                </a:solidFill>
              </a:rPr>
              <a:t>)</a:t>
            </a:r>
          </a:p>
          <a:p>
            <a:pPr lvl="2"/>
            <a:r>
              <a:rPr lang="es-ES" sz="2000" dirty="0" smtClean="0">
                <a:solidFill>
                  <a:schemeClr val="tx1"/>
                </a:solidFill>
              </a:rPr>
              <a:t>Informales </a:t>
            </a:r>
          </a:p>
          <a:p>
            <a:pPr lvl="2"/>
            <a:r>
              <a:rPr lang="es-ES" sz="2000" dirty="0" smtClean="0">
                <a:solidFill>
                  <a:schemeClr val="tx1"/>
                </a:solidFill>
              </a:rPr>
              <a:t>Los desarrolladores deben tratar los requerimientos con tantos </a:t>
            </a:r>
            <a:r>
              <a:rPr lang="es-ES" sz="2000" dirty="0" err="1" smtClean="0">
                <a:solidFill>
                  <a:schemeClr val="tx1"/>
                </a:solidFill>
              </a:rPr>
              <a:t>stakeholders</a:t>
            </a:r>
            <a:r>
              <a:rPr lang="es-ES" sz="2000" dirty="0" smtClean="0">
                <a:solidFill>
                  <a:schemeClr val="tx1"/>
                </a:solidFill>
              </a:rPr>
              <a:t> como sea posible. </a:t>
            </a:r>
          </a:p>
          <a:p>
            <a:pPr lvl="2"/>
            <a:r>
              <a:rPr lang="es-ES" sz="2000" dirty="0" smtClean="0">
                <a:solidFill>
                  <a:schemeClr val="tx1"/>
                </a:solidFill>
              </a:rPr>
              <a:t>Formal</a:t>
            </a:r>
          </a:p>
          <a:p>
            <a:pPr lvl="2"/>
            <a:r>
              <a:rPr lang="es-ES" sz="2000" dirty="0" smtClean="0">
                <a:solidFill>
                  <a:schemeClr val="tx1"/>
                </a:solidFill>
              </a:rPr>
              <a:t>El equipo de desarrollo debe conducir al cliente, explicándole las implicaciones de cada requerimiento</a:t>
            </a:r>
          </a:p>
          <a:p>
            <a:pPr lvl="1"/>
            <a:r>
              <a:rPr lang="es-ES" sz="2000" dirty="0" smtClean="0">
                <a:solidFill>
                  <a:schemeClr val="tx1"/>
                </a:solidFill>
              </a:rPr>
              <a:t>Antes de una revisión formal, es conveniente realizar una revisión informal.</a:t>
            </a:r>
          </a:p>
          <a:p>
            <a:pPr lvl="1"/>
            <a:endParaRPr lang="es-ES" sz="2000" dirty="0">
              <a:solidFill>
                <a:schemeClr val="tx1"/>
              </a:solidFill>
            </a:endParaRPr>
          </a:p>
          <a:p>
            <a:pPr lvl="1"/>
            <a:r>
              <a:rPr lang="es-ES" sz="2000" dirty="0">
                <a:solidFill>
                  <a:schemeClr val="tx1"/>
                </a:solidFill>
              </a:rPr>
              <a:t>Construcción de prototipos</a:t>
            </a:r>
          </a:p>
          <a:p>
            <a:pPr lvl="1"/>
            <a:r>
              <a:rPr lang="es-ES" sz="2000" dirty="0">
                <a:solidFill>
                  <a:schemeClr val="tx1"/>
                </a:solidFill>
              </a:rPr>
              <a:t>Generación de casos de prueba</a:t>
            </a:r>
          </a:p>
          <a:p>
            <a:endParaRPr lang="es-ES" sz="2000" dirty="0">
              <a:solidFill>
                <a:schemeClr val="tx1"/>
              </a:solidFill>
            </a:endParaRPr>
          </a:p>
        </p:txBody>
      </p:sp>
      <p:sp>
        <p:nvSpPr>
          <p:cNvPr id="3" name="Marcador de pie de página 2"/>
          <p:cNvSpPr>
            <a:spLocks noGrp="1"/>
          </p:cNvSpPr>
          <p:nvPr>
            <p:ph type="ftr" sz="quarter" idx="15"/>
          </p:nvPr>
        </p:nvSpPr>
        <p:spPr/>
        <p:txBody>
          <a:bodyPr/>
          <a:lstStyle/>
          <a:p>
            <a:r>
              <a:rPr lang="sv-SE" smtClean="0"/>
              <a:t>Ingeniería de Software I</a:t>
            </a:r>
            <a:endParaRPr lang="es-ES" dirty="0"/>
          </a:p>
        </p:txBody>
      </p:sp>
      <p:sp>
        <p:nvSpPr>
          <p:cNvPr id="4" name="3 Marcador de número de diapositiva"/>
          <p:cNvSpPr>
            <a:spLocks noGrp="1"/>
          </p:cNvSpPr>
          <p:nvPr>
            <p:ph type="sldNum" sz="quarter" idx="16"/>
          </p:nvPr>
        </p:nvSpPr>
        <p:spPr/>
        <p:txBody>
          <a:bodyPr/>
          <a:lstStyle/>
          <a:p>
            <a:fld id="{9F6EE29D-8DC6-4CB7-958C-0D2230DE07F1}" type="slidenum">
              <a:rPr lang="es-ES" smtClean="0"/>
              <a:pPr/>
              <a:t>54</a:t>
            </a:fld>
            <a:endParaRPr lang="es-ES" dirty="0"/>
          </a:p>
        </p:txBody>
      </p:sp>
    </p:spTree>
    <p:extLst>
      <p:ext uri="{BB962C8B-B14F-4D97-AF65-F5344CB8AC3E}">
        <p14:creationId xmlns:p14="http://schemas.microsoft.com/office/powerpoint/2010/main" val="22632405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dirty="0"/>
          </a:p>
        </p:txBody>
      </p:sp>
      <p:sp>
        <p:nvSpPr>
          <p:cNvPr id="6" name="5 Marcador de texto"/>
          <p:cNvSpPr>
            <a:spLocks noGrp="1"/>
          </p:cNvSpPr>
          <p:nvPr>
            <p:ph type="body" sz="half" idx="2"/>
          </p:nvPr>
        </p:nvSpPr>
        <p:spPr>
          <a:xfrm>
            <a:off x="623392" y="4725144"/>
            <a:ext cx="9229344" cy="533400"/>
          </a:xfrm>
        </p:spPr>
        <p:txBody>
          <a:bodyPr>
            <a:noAutofit/>
          </a:bodyPr>
          <a:lstStyle/>
          <a:p>
            <a:r>
              <a:rPr lang="es-ES_tradnl" sz="4000" dirty="0" smtClean="0"/>
              <a:t>Técnicas de Especificación de Requerimientos</a:t>
            </a:r>
            <a:endParaRPr lang="es-AR" sz="4000" dirty="0"/>
          </a:p>
        </p:txBody>
      </p:sp>
      <p:sp>
        <p:nvSpPr>
          <p:cNvPr id="5" name="Marcador de fecha 4"/>
          <p:cNvSpPr>
            <a:spLocks noGrp="1"/>
          </p:cNvSpPr>
          <p:nvPr>
            <p:ph type="dt" sz="half" idx="10"/>
          </p:nvPr>
        </p:nvSpPr>
        <p:spPr/>
        <p:txBody>
          <a:bodyPr/>
          <a:lstStyle/>
          <a:p>
            <a:r>
              <a:rPr lang="es-AR" smtClean="0"/>
              <a:t>2018</a:t>
            </a:r>
            <a:endParaRPr lang="es-ES"/>
          </a:p>
        </p:txBody>
      </p:sp>
      <p:sp>
        <p:nvSpPr>
          <p:cNvPr id="3" name="2 Marcador de pie de página"/>
          <p:cNvSpPr>
            <a:spLocks noGrp="1"/>
          </p:cNvSpPr>
          <p:nvPr>
            <p:ph type="ftr" sz="quarter" idx="11"/>
          </p:nvPr>
        </p:nvSpPr>
        <p:spPr/>
        <p:txBody>
          <a:bodyPr/>
          <a:lstStyle/>
          <a:p>
            <a:r>
              <a:rPr lang="sv-SE" smtClean="0"/>
              <a:t>Ingeniería de Software I</a:t>
            </a:r>
            <a:endParaRPr lang="es-ES"/>
          </a:p>
        </p:txBody>
      </p:sp>
      <p:sp>
        <p:nvSpPr>
          <p:cNvPr id="4" name="3 Marcador de número de diapositiva"/>
          <p:cNvSpPr>
            <a:spLocks noGrp="1"/>
          </p:cNvSpPr>
          <p:nvPr>
            <p:ph type="sldNum" sz="quarter" idx="12"/>
          </p:nvPr>
        </p:nvSpPr>
        <p:spPr/>
        <p:txBody>
          <a:bodyPr/>
          <a:lstStyle/>
          <a:p>
            <a:fld id="{1FBA8592-A6F7-42BC-86CF-9E17C70547D3}" type="slidenum">
              <a:rPr lang="es-ES" smtClean="0"/>
              <a:pPr/>
              <a:t>55</a:t>
            </a:fld>
            <a:endParaRPr lang="es-ES"/>
          </a:p>
        </p:txBody>
      </p:sp>
    </p:spTree>
    <p:extLst>
      <p:ext uri="{BB962C8B-B14F-4D97-AF65-F5344CB8AC3E}">
        <p14:creationId xmlns:p14="http://schemas.microsoft.com/office/powerpoint/2010/main" val="224892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Título"/>
          <p:cNvSpPr>
            <a:spLocks noGrp="1"/>
          </p:cNvSpPr>
          <p:nvPr>
            <p:ph type="title"/>
          </p:nvPr>
        </p:nvSpPr>
        <p:spPr/>
        <p:txBody>
          <a:bodyPr/>
          <a:lstStyle/>
          <a:p>
            <a:r>
              <a:rPr lang="es-ES_tradnl" smtClean="0"/>
              <a:t>Técnicas de Especificación de Requerimientos</a:t>
            </a:r>
            <a:endParaRPr lang="es-ES" dirty="0"/>
          </a:p>
        </p:txBody>
      </p:sp>
      <p:sp>
        <p:nvSpPr>
          <p:cNvPr id="2" name="Marcador de fecha 1"/>
          <p:cNvSpPr>
            <a:spLocks noGrp="1"/>
          </p:cNvSpPr>
          <p:nvPr>
            <p:ph type="dt" sz="half" idx="10"/>
          </p:nvPr>
        </p:nvSpPr>
        <p:spPr/>
        <p:txBody>
          <a:bodyPr/>
          <a:lstStyle/>
          <a:p>
            <a:r>
              <a:rPr lang="es-AR" smtClean="0"/>
              <a:t>2018</a:t>
            </a:r>
            <a:endParaRPr lang="es-ES"/>
          </a:p>
        </p:txBody>
      </p:sp>
      <p:sp>
        <p:nvSpPr>
          <p:cNvPr id="6" name="5 Marcador de pie de página"/>
          <p:cNvSpPr>
            <a:spLocks noGrp="1"/>
          </p:cNvSpPr>
          <p:nvPr>
            <p:ph type="ftr" sz="quarter" idx="11"/>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F6EE29D-8DC6-4CB7-958C-0D2230DE07F1}" type="slidenum">
              <a:rPr lang="es-ES" smtClean="0"/>
              <a:pPr/>
              <a:t>56</a:t>
            </a:fld>
            <a:endParaRPr lang="es-ES" dirty="0"/>
          </a:p>
        </p:txBody>
      </p:sp>
      <p:sp>
        <p:nvSpPr>
          <p:cNvPr id="11" name="10 Marcador de contenido"/>
          <p:cNvSpPr>
            <a:spLocks noGrp="1"/>
          </p:cNvSpPr>
          <p:nvPr>
            <p:ph sz="quarter" idx="4294967295"/>
          </p:nvPr>
        </p:nvSpPr>
        <p:spPr>
          <a:xfrm>
            <a:off x="958850" y="1989138"/>
            <a:ext cx="11233150" cy="3455987"/>
          </a:xfrm>
        </p:spPr>
        <p:txBody>
          <a:bodyPr>
            <a:normAutofit/>
          </a:bodyPr>
          <a:lstStyle/>
          <a:p>
            <a:r>
              <a:rPr lang="es-ES_tradnl" sz="3200" dirty="0" smtClean="0"/>
              <a:t>Estáticas</a:t>
            </a:r>
          </a:p>
          <a:p>
            <a:pPr lvl="1"/>
            <a:r>
              <a:rPr lang="es-ES" sz="2800" dirty="0" smtClean="0"/>
              <a:t>Se describe el sistema a través de las entidades u objetos, sus atributos y sus relaciones con otros. No describe como las relaciones cambian con el tiempo. </a:t>
            </a:r>
          </a:p>
          <a:p>
            <a:pPr lvl="1"/>
            <a:r>
              <a:rPr lang="es-ES" sz="2800" dirty="0" smtClean="0"/>
              <a:t>Cuando el tiempo no es un factor mayor en la operación del sistema, es una descripción útil y adecuada.</a:t>
            </a:r>
          </a:p>
          <a:p>
            <a:pPr lvl="1"/>
            <a:r>
              <a:rPr lang="es-ES" sz="2800" dirty="0" smtClean="0"/>
              <a:t>Ejemplos: Referencia indirecta, Relaciones de recurrencia, Definición axiomática, Expresiones regulares, Abstracciones de datos, entre otras.</a:t>
            </a:r>
          </a:p>
          <a:p>
            <a:endParaRPr lang="es-ES" sz="2400" dirty="0"/>
          </a:p>
        </p:txBody>
      </p:sp>
    </p:spTree>
    <p:extLst>
      <p:ext uri="{BB962C8B-B14F-4D97-AF65-F5344CB8AC3E}">
        <p14:creationId xmlns:p14="http://schemas.microsoft.com/office/powerpoint/2010/main" val="2230879605"/>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Título"/>
          <p:cNvSpPr>
            <a:spLocks noGrp="1"/>
          </p:cNvSpPr>
          <p:nvPr>
            <p:ph type="title"/>
          </p:nvPr>
        </p:nvSpPr>
        <p:spPr/>
        <p:txBody>
          <a:bodyPr/>
          <a:lstStyle/>
          <a:p>
            <a:r>
              <a:rPr lang="es-ES_tradnl" smtClean="0"/>
              <a:t>Técnicas de Especificación de Requerimientos</a:t>
            </a:r>
            <a:endParaRPr lang="es-ES" dirty="0"/>
          </a:p>
        </p:txBody>
      </p:sp>
      <p:sp>
        <p:nvSpPr>
          <p:cNvPr id="2" name="Marcador de fecha 1"/>
          <p:cNvSpPr>
            <a:spLocks noGrp="1"/>
          </p:cNvSpPr>
          <p:nvPr>
            <p:ph type="dt" sz="half" idx="10"/>
          </p:nvPr>
        </p:nvSpPr>
        <p:spPr/>
        <p:txBody>
          <a:bodyPr/>
          <a:lstStyle/>
          <a:p>
            <a:r>
              <a:rPr lang="es-AR" smtClean="0"/>
              <a:t>2018</a:t>
            </a:r>
            <a:endParaRPr lang="es-ES"/>
          </a:p>
        </p:txBody>
      </p:sp>
      <p:sp>
        <p:nvSpPr>
          <p:cNvPr id="6" name="5 Marcador de pie de página"/>
          <p:cNvSpPr>
            <a:spLocks noGrp="1"/>
          </p:cNvSpPr>
          <p:nvPr>
            <p:ph type="ftr" sz="quarter" idx="11"/>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F6EE29D-8DC6-4CB7-958C-0D2230DE07F1}" type="slidenum">
              <a:rPr lang="es-ES" smtClean="0"/>
              <a:pPr/>
              <a:t>57</a:t>
            </a:fld>
            <a:endParaRPr lang="es-ES" dirty="0"/>
          </a:p>
        </p:txBody>
      </p:sp>
      <p:sp>
        <p:nvSpPr>
          <p:cNvPr id="11" name="10 Marcador de contenido"/>
          <p:cNvSpPr>
            <a:spLocks noGrp="1"/>
          </p:cNvSpPr>
          <p:nvPr>
            <p:ph sz="quarter" idx="4294967295"/>
          </p:nvPr>
        </p:nvSpPr>
        <p:spPr>
          <a:xfrm>
            <a:off x="623392" y="1916832"/>
            <a:ext cx="10631488" cy="4033837"/>
          </a:xfrm>
        </p:spPr>
        <p:txBody>
          <a:bodyPr>
            <a:normAutofit/>
          </a:bodyPr>
          <a:lstStyle/>
          <a:p>
            <a:r>
              <a:rPr lang="es-ES_tradnl" sz="3200" dirty="0" smtClean="0"/>
              <a:t>Dinámicas</a:t>
            </a:r>
          </a:p>
          <a:p>
            <a:pPr lvl="1"/>
            <a:r>
              <a:rPr lang="es-ES" sz="2800" dirty="0" smtClean="0"/>
              <a:t>Se considera un sistema en función de los cambios que ocurren a lo largo del tiempo.</a:t>
            </a:r>
          </a:p>
          <a:p>
            <a:pPr lvl="1"/>
            <a:r>
              <a:rPr lang="es-ES" sz="2800" dirty="0" smtClean="0"/>
              <a:t>Se considera que el sistema está en un estado particular hasta que un estímulo lo obliga a cambiar su estado.</a:t>
            </a:r>
          </a:p>
          <a:p>
            <a:pPr lvl="1"/>
            <a:r>
              <a:rPr lang="es-ES" sz="2800" dirty="0" smtClean="0"/>
              <a:t>Ejemplos: Tablas de decisión,  Diagramas de transición de estados, Tablas de transición de estados, Diagramas de persianas, Diagramas de transición extendidos, Redes de Petri, entre otras.</a:t>
            </a:r>
          </a:p>
          <a:p>
            <a:endParaRPr lang="es-ES" sz="2400" dirty="0"/>
          </a:p>
        </p:txBody>
      </p:sp>
    </p:spTree>
    <p:extLst>
      <p:ext uri="{BB962C8B-B14F-4D97-AF65-F5344CB8AC3E}">
        <p14:creationId xmlns:p14="http://schemas.microsoft.com/office/powerpoint/2010/main" val="2630724720"/>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Técnicas de Especificación de Requerimientos Estáticas</a:t>
            </a:r>
            <a:endParaRPr lang="es-ES" dirty="0"/>
          </a:p>
        </p:txBody>
      </p:sp>
      <p:sp>
        <p:nvSpPr>
          <p:cNvPr id="4" name="Marcador de fecha 3"/>
          <p:cNvSpPr>
            <a:spLocks noGrp="1"/>
          </p:cNvSpPr>
          <p:nvPr>
            <p:ph type="dt" sz="half" idx="10"/>
          </p:nvPr>
        </p:nvSpPr>
        <p:spPr/>
        <p:txBody>
          <a:bodyPr/>
          <a:lstStyle/>
          <a:p>
            <a:r>
              <a:rPr lang="es-AR" smtClean="0"/>
              <a:t>2018</a:t>
            </a:r>
            <a:endParaRPr lang="es-ES"/>
          </a:p>
        </p:txBody>
      </p:sp>
      <p:sp>
        <p:nvSpPr>
          <p:cNvPr id="3" name="Marcador de pie de página 2"/>
          <p:cNvSpPr>
            <a:spLocks noGrp="1"/>
          </p:cNvSpPr>
          <p:nvPr>
            <p:ph type="ftr" sz="quarter" idx="11"/>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F6EE29D-8DC6-4CB7-958C-0D2230DE07F1}" type="slidenum">
              <a:rPr lang="es-ES" smtClean="0"/>
              <a:pPr/>
              <a:t>58</a:t>
            </a:fld>
            <a:endParaRPr lang="es-ES" dirty="0"/>
          </a:p>
        </p:txBody>
      </p:sp>
      <p:sp>
        <p:nvSpPr>
          <p:cNvPr id="7" name="6 Marcador de texto"/>
          <p:cNvSpPr>
            <a:spLocks noGrp="1"/>
          </p:cNvSpPr>
          <p:nvPr>
            <p:ph idx="4294967295"/>
          </p:nvPr>
        </p:nvSpPr>
        <p:spPr>
          <a:xfrm>
            <a:off x="695400" y="1916832"/>
            <a:ext cx="10058400" cy="4033837"/>
          </a:xfrm>
        </p:spPr>
        <p:txBody>
          <a:bodyPr>
            <a:normAutofit lnSpcReduction="10000"/>
          </a:bodyPr>
          <a:lstStyle/>
          <a:p>
            <a:pPr lvl="1"/>
            <a:r>
              <a:rPr lang="es-ES" sz="2400" dirty="0"/>
              <a:t>Descripción del sistema con una referencia indirecta al problema y su solución.</a:t>
            </a:r>
          </a:p>
          <a:p>
            <a:pPr lvl="1"/>
            <a:r>
              <a:rPr lang="es-ES" sz="2400" dirty="0"/>
              <a:t>Se define "QUÉ” se hace, no "CÓMO”.</a:t>
            </a:r>
          </a:p>
          <a:p>
            <a:pPr lvl="1"/>
            <a:r>
              <a:rPr lang="es-ES" sz="2400" dirty="0"/>
              <a:t>Ejemplo: sistema que resuelva k ecuaciones con n incógnitas =&gt; NO se declara el método de resolución, puede NO existir la solución.</a:t>
            </a:r>
          </a:p>
          <a:p>
            <a:r>
              <a:rPr lang="es-ES" sz="2400" dirty="0"/>
              <a:t>Relaciones de recurrencia</a:t>
            </a:r>
          </a:p>
          <a:p>
            <a:pPr lvl="1"/>
            <a:r>
              <a:rPr lang="es-ES" sz="2400" dirty="0"/>
              <a:t>Descripción del sistema mediante una función que define su valor en función de términos anteriores.</a:t>
            </a:r>
          </a:p>
          <a:p>
            <a:pPr lvl="1"/>
            <a:r>
              <a:rPr lang="es-ES" sz="2400" dirty="0"/>
              <a:t>Ejemplo: Expresar la serie de Fibonacci       </a:t>
            </a:r>
          </a:p>
          <a:p>
            <a:pPr lvl="2"/>
            <a:r>
              <a:rPr lang="es-ES" sz="1800" dirty="0"/>
              <a:t>F(0) = 1         F(1) = 1        F(n+1)=F(n)+F(n-1</a:t>
            </a:r>
            <a:r>
              <a:rPr lang="es-ES" sz="1800" dirty="0" smtClean="0"/>
              <a:t>)</a:t>
            </a:r>
          </a:p>
          <a:p>
            <a:pPr lvl="2"/>
            <a:endParaRPr lang="es-ES" sz="2600" dirty="0"/>
          </a:p>
          <a:p>
            <a:r>
              <a:rPr lang="es-ES" sz="2400" dirty="0"/>
              <a:t>Referencia indirecta (ecuaciones implícitas)</a:t>
            </a:r>
          </a:p>
          <a:p>
            <a:endParaRPr lang="es-ES" dirty="0"/>
          </a:p>
        </p:txBody>
      </p:sp>
    </p:spTree>
    <p:extLst>
      <p:ext uri="{BB962C8B-B14F-4D97-AF65-F5344CB8AC3E}">
        <p14:creationId xmlns:p14="http://schemas.microsoft.com/office/powerpoint/2010/main" val="27075431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Técnicas de Especificación de Requerimientos Estáticas</a:t>
            </a:r>
            <a:endParaRPr lang="es-ES" dirty="0"/>
          </a:p>
        </p:txBody>
      </p:sp>
      <p:sp>
        <p:nvSpPr>
          <p:cNvPr id="4" name="Marcador de fecha 3"/>
          <p:cNvSpPr>
            <a:spLocks noGrp="1"/>
          </p:cNvSpPr>
          <p:nvPr>
            <p:ph type="dt" sz="half" idx="10"/>
          </p:nvPr>
        </p:nvSpPr>
        <p:spPr/>
        <p:txBody>
          <a:bodyPr/>
          <a:lstStyle/>
          <a:p>
            <a:r>
              <a:rPr lang="es-AR" smtClean="0"/>
              <a:t>2018</a:t>
            </a:r>
            <a:endParaRPr lang="es-ES"/>
          </a:p>
        </p:txBody>
      </p:sp>
      <p:sp>
        <p:nvSpPr>
          <p:cNvPr id="3" name="Marcador de pie de página 2"/>
          <p:cNvSpPr>
            <a:spLocks noGrp="1"/>
          </p:cNvSpPr>
          <p:nvPr>
            <p:ph type="ftr" sz="quarter" idx="11"/>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F6EE29D-8DC6-4CB7-958C-0D2230DE07F1}" type="slidenum">
              <a:rPr lang="es-ES" smtClean="0"/>
              <a:pPr/>
              <a:t>59</a:t>
            </a:fld>
            <a:endParaRPr lang="es-ES" dirty="0"/>
          </a:p>
        </p:txBody>
      </p:sp>
      <p:sp>
        <p:nvSpPr>
          <p:cNvPr id="7" name="6 Marcador de texto"/>
          <p:cNvSpPr>
            <a:spLocks noGrp="1"/>
          </p:cNvSpPr>
          <p:nvPr>
            <p:ph idx="4294967295"/>
          </p:nvPr>
        </p:nvSpPr>
        <p:spPr>
          <a:xfrm>
            <a:off x="695400" y="1988840"/>
            <a:ext cx="10058400" cy="4022725"/>
          </a:xfrm>
        </p:spPr>
        <p:txBody>
          <a:bodyPr/>
          <a:lstStyle/>
          <a:p>
            <a:r>
              <a:rPr lang="es-ES" sz="2400" dirty="0"/>
              <a:t>Definición axiomática</a:t>
            </a:r>
          </a:p>
          <a:p>
            <a:pPr lvl="1"/>
            <a:r>
              <a:rPr lang="es-ES" sz="2400" dirty="0"/>
              <a:t>Se definen las propiedades básica de un sistema a través de operadores y axiomas (debe ser un conjunto completo y consistente)</a:t>
            </a:r>
          </a:p>
          <a:p>
            <a:pPr lvl="1"/>
            <a:r>
              <a:rPr lang="es-ES" sz="2400" dirty="0"/>
              <a:t>Se generan teoremas a través del comportamiento del sistema y se demuestran</a:t>
            </a:r>
          </a:p>
          <a:p>
            <a:pPr lvl="1"/>
            <a:r>
              <a:rPr lang="es-ES" sz="2400" dirty="0"/>
              <a:t>Ejemplos: Sistemas expertos, Definición de </a:t>
            </a:r>
            <a:r>
              <a:rPr lang="es-ES" sz="2400" dirty="0" err="1"/>
              <a:t>TADs</a:t>
            </a:r>
            <a:r>
              <a:rPr lang="es-ES" sz="2400" dirty="0"/>
              <a:t>, etc.</a:t>
            </a:r>
          </a:p>
          <a:p>
            <a:endParaRPr lang="es-ES" dirty="0"/>
          </a:p>
        </p:txBody>
      </p:sp>
    </p:spTree>
    <p:extLst>
      <p:ext uri="{BB962C8B-B14F-4D97-AF65-F5344CB8AC3E}">
        <p14:creationId xmlns:p14="http://schemas.microsoft.com/office/powerpoint/2010/main" val="10277881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z="3600" dirty="0" smtClean="0"/>
              <a:t>Responsabilidad profesional y ética</a:t>
            </a:r>
            <a:endParaRPr lang="es-ES" sz="3600" dirty="0"/>
          </a:p>
        </p:txBody>
      </p:sp>
      <p:sp>
        <p:nvSpPr>
          <p:cNvPr id="6" name="Marcador de número de diapositiva 5"/>
          <p:cNvSpPr>
            <a:spLocks noGrp="1"/>
          </p:cNvSpPr>
          <p:nvPr>
            <p:ph type="sldNum" sz="quarter" idx="12"/>
          </p:nvPr>
        </p:nvSpPr>
        <p:spPr/>
        <p:txBody>
          <a:bodyPr/>
          <a:lstStyle/>
          <a:p>
            <a:pPr>
              <a:defRPr/>
            </a:pPr>
            <a:fld id="{DDDB8A13-BBB4-4BDB-951D-2F728A4AF88F}" type="slidenum">
              <a:rPr lang="es-AR" smtClean="0"/>
              <a:pPr>
                <a:defRPr/>
              </a:pPr>
              <a:t>6</a:t>
            </a:fld>
            <a:endParaRPr lang="es-AR" dirty="0"/>
          </a:p>
        </p:txBody>
      </p:sp>
      <p:sp>
        <p:nvSpPr>
          <p:cNvPr id="4" name="3 Marcador de texto"/>
          <p:cNvSpPr>
            <a:spLocks noGrp="1"/>
          </p:cNvSpPr>
          <p:nvPr>
            <p:ph type="body" sz="quarter" idx="14"/>
          </p:nvPr>
        </p:nvSpPr>
        <p:spPr/>
        <p:txBody>
          <a:bodyPr/>
          <a:lstStyle/>
          <a:p>
            <a:r>
              <a:rPr lang="es-ES_tradnl" dirty="0" smtClean="0"/>
              <a:t>Sommerville – Capítulo 1</a:t>
            </a:r>
            <a:endParaRPr lang="es-ES" dirty="0" smtClean="0"/>
          </a:p>
          <a:p>
            <a:endParaRPr lang="es-ES" dirty="0"/>
          </a:p>
        </p:txBody>
      </p:sp>
      <p:sp>
        <p:nvSpPr>
          <p:cNvPr id="3" name="2 Marcador de contenido"/>
          <p:cNvSpPr>
            <a:spLocks noGrp="1"/>
          </p:cNvSpPr>
          <p:nvPr>
            <p:ph type="body" sz="quarter" idx="13"/>
          </p:nvPr>
        </p:nvSpPr>
        <p:spPr/>
        <p:txBody>
          <a:bodyPr>
            <a:noAutofit/>
          </a:bodyPr>
          <a:lstStyle/>
          <a:p>
            <a:r>
              <a:rPr lang="es-ES" sz="3200" dirty="0"/>
              <a:t>La Ingeniería de Software se desarrolla en un marco económico, social y legal.</a:t>
            </a:r>
          </a:p>
          <a:p>
            <a:pPr lvl="1"/>
            <a:r>
              <a:rPr lang="es-ES_tradnl" sz="2400" dirty="0"/>
              <a:t>Los IS deben aceptar responsabilidades más amplias que las responsabilidades técnicas</a:t>
            </a:r>
          </a:p>
          <a:p>
            <a:pPr lvl="1"/>
            <a:endParaRPr lang="es-ES_tradnl" sz="1200" dirty="0"/>
          </a:p>
          <a:p>
            <a:r>
              <a:rPr lang="es-ES_tradnl" sz="3200" dirty="0"/>
              <a:t>No debe utilizar </a:t>
            </a:r>
            <a:r>
              <a:rPr lang="es-ES_tradnl" sz="3200" dirty="0" smtClean="0"/>
              <a:t>su </a:t>
            </a:r>
            <a:r>
              <a:rPr lang="es-ES_tradnl" sz="3200" dirty="0"/>
              <a:t>capacidad y habilidades de forma deshonesta, o de forma que deshonre la profesión. </a:t>
            </a:r>
            <a:endParaRPr lang="es-ES_tradnl" sz="3200" dirty="0" smtClean="0"/>
          </a:p>
          <a:p>
            <a:pPr marL="0" indent="0">
              <a:buNone/>
            </a:pPr>
            <a:endParaRPr lang="es-ES_tradnl" sz="1400" dirty="0" smtClean="0"/>
          </a:p>
          <a:p>
            <a:r>
              <a:rPr lang="es-ES_tradnl" sz="3200" dirty="0"/>
              <a:t>Confidencialidad</a:t>
            </a:r>
          </a:p>
          <a:p>
            <a:pPr lvl="1"/>
            <a:r>
              <a:rPr lang="es-ES_tradnl" sz="2800" dirty="0"/>
              <a:t>Respetar la confidencialidad de sus empleados y </a:t>
            </a:r>
            <a:r>
              <a:rPr lang="es-ES_tradnl" sz="2800" dirty="0" smtClean="0"/>
              <a:t>clientes</a:t>
            </a:r>
            <a:endParaRPr lang="es-ES_tradnl" sz="2800" dirty="0"/>
          </a:p>
        </p:txBody>
      </p:sp>
      <p:sp>
        <p:nvSpPr>
          <p:cNvPr id="5" name="Marcador de fecha 4"/>
          <p:cNvSpPr>
            <a:spLocks noGrp="1"/>
          </p:cNvSpPr>
          <p:nvPr>
            <p:ph type="dt" sz="half" idx="2"/>
          </p:nvPr>
        </p:nvSpPr>
        <p:spPr/>
        <p:txBody>
          <a:bodyPr/>
          <a:lstStyle/>
          <a:p>
            <a:pPr>
              <a:defRPr/>
            </a:pPr>
            <a:r>
              <a:rPr lang="es-AR" smtClean="0"/>
              <a:t>2018</a:t>
            </a:r>
            <a:endParaRPr lang="es-AR" dirty="0"/>
          </a:p>
        </p:txBody>
      </p:sp>
      <p:sp>
        <p:nvSpPr>
          <p:cNvPr id="8" name="7 Marcador de pie de página"/>
          <p:cNvSpPr>
            <a:spLocks noGrp="1"/>
          </p:cNvSpPr>
          <p:nvPr>
            <p:ph type="ftr" sz="quarter" idx="3"/>
          </p:nvPr>
        </p:nvSpPr>
        <p:spPr/>
        <p:txBody>
          <a:bodyPr/>
          <a:lstStyle/>
          <a:p>
            <a:r>
              <a:rPr lang="es-ES" smtClean="0"/>
              <a:t>Ingeniería de Software I</a:t>
            </a:r>
            <a:endParaRPr lang="es-ES" dirty="0"/>
          </a:p>
        </p:txBody>
      </p:sp>
    </p:spTree>
    <p:extLst>
      <p:ext uri="{BB962C8B-B14F-4D97-AF65-F5344CB8AC3E}">
        <p14:creationId xmlns:p14="http://schemas.microsoft.com/office/powerpoint/2010/main" val="1152442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20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Técnicas de Especificación de Requerimientos Estáticas</a:t>
            </a:r>
            <a:endParaRPr lang="es-ES" dirty="0"/>
          </a:p>
        </p:txBody>
      </p:sp>
      <p:sp>
        <p:nvSpPr>
          <p:cNvPr id="3" name="Marcador de pie de página 2"/>
          <p:cNvSpPr>
            <a:spLocks noGrp="1"/>
          </p:cNvSpPr>
          <p:nvPr>
            <p:ph type="ftr" sz="quarter" idx="11"/>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F6EE29D-8DC6-4CB7-958C-0D2230DE07F1}" type="slidenum">
              <a:rPr lang="es-ES" smtClean="0"/>
              <a:pPr/>
              <a:t>60</a:t>
            </a:fld>
            <a:endParaRPr lang="es-ES" dirty="0"/>
          </a:p>
        </p:txBody>
      </p:sp>
      <p:sp>
        <p:nvSpPr>
          <p:cNvPr id="7" name="6 Marcador de texto"/>
          <p:cNvSpPr>
            <a:spLocks noGrp="1"/>
          </p:cNvSpPr>
          <p:nvPr>
            <p:ph type="body" sz="quarter" idx="4294967295"/>
          </p:nvPr>
        </p:nvSpPr>
        <p:spPr>
          <a:xfrm>
            <a:off x="695400" y="1988840"/>
            <a:ext cx="9937104" cy="4176712"/>
          </a:xfrm>
        </p:spPr>
        <p:txBody>
          <a:bodyPr>
            <a:normAutofit/>
          </a:bodyPr>
          <a:lstStyle/>
          <a:p>
            <a:r>
              <a:rPr lang="es-ES" sz="2800" dirty="0"/>
              <a:t>Expresiones regulares</a:t>
            </a:r>
          </a:p>
          <a:p>
            <a:pPr lvl="1"/>
            <a:r>
              <a:rPr lang="es-ES" sz="2800" dirty="0"/>
              <a:t>Se define un alfabeto y las combinaciones permitidas. Cuando un sistema procesa un conjunto de cadenas de datos, permite definir las cadenas de datos aceptables</a:t>
            </a:r>
          </a:p>
          <a:p>
            <a:pPr lvl="2"/>
            <a:r>
              <a:rPr lang="es-ES" sz="2000" dirty="0"/>
              <a:t>Alfabeto</a:t>
            </a:r>
          </a:p>
          <a:p>
            <a:pPr lvl="3"/>
            <a:r>
              <a:rPr lang="es-ES" sz="1800" dirty="0"/>
              <a:t>ÁTOMOS:   (símbolos básicos)      </a:t>
            </a:r>
            <a:r>
              <a:rPr lang="es-ES" sz="1800" dirty="0" err="1"/>
              <a:t>a,b,c</a:t>
            </a:r>
            <a:r>
              <a:rPr lang="es-ES" sz="1800" dirty="0"/>
              <a:t>.</a:t>
            </a:r>
          </a:p>
          <a:p>
            <a:pPr lvl="3"/>
            <a:r>
              <a:rPr lang="es-ES" sz="1800" dirty="0"/>
              <a:t>ALTERNACIÓN:  (</a:t>
            </a:r>
            <a:r>
              <a:rPr lang="es-ES" sz="1800" dirty="0" err="1"/>
              <a:t>a|b</a:t>
            </a:r>
            <a:r>
              <a:rPr lang="es-ES" sz="1800" dirty="0"/>
              <a:t>) = {</a:t>
            </a:r>
            <a:r>
              <a:rPr lang="es-ES" sz="1800" dirty="0" err="1"/>
              <a:t>a,b</a:t>
            </a:r>
            <a:r>
              <a:rPr lang="es-ES" sz="1800" dirty="0"/>
              <a:t>}</a:t>
            </a:r>
          </a:p>
          <a:p>
            <a:pPr lvl="3"/>
            <a:r>
              <a:rPr lang="es-ES" sz="1800" dirty="0"/>
              <a:t>COMPOSICIÓN:  (ab)  = {ab}</a:t>
            </a:r>
          </a:p>
          <a:p>
            <a:pPr lvl="3"/>
            <a:r>
              <a:rPr lang="es-ES" sz="1800" dirty="0"/>
              <a:t>ITERACIÓN:  (a)*={</a:t>
            </a:r>
            <a:r>
              <a:rPr lang="es-ES" sz="1800" dirty="0" err="1"/>
              <a:t>e,a,aa</a:t>
            </a:r>
            <a:r>
              <a:rPr lang="es-ES" sz="1800" dirty="0"/>
              <a:t>..}    (a)+= {</a:t>
            </a:r>
            <a:r>
              <a:rPr lang="es-ES" sz="1800" dirty="0" err="1"/>
              <a:t>a,aa</a:t>
            </a:r>
            <a:r>
              <a:rPr lang="es-ES" sz="1800" dirty="0"/>
              <a:t>,...}</a:t>
            </a:r>
          </a:p>
          <a:p>
            <a:pPr lvl="2"/>
            <a:r>
              <a:rPr lang="es-ES" sz="2000" dirty="0"/>
              <a:t>Se definen las combinaciones válidas</a:t>
            </a:r>
          </a:p>
          <a:p>
            <a:pPr lvl="3"/>
            <a:r>
              <a:rPr lang="es-ES" sz="1800" dirty="0"/>
              <a:t> (a(</a:t>
            </a:r>
            <a:r>
              <a:rPr lang="es-ES" sz="1800" dirty="0" err="1"/>
              <a:t>b|c</a:t>
            </a:r>
            <a:r>
              <a:rPr lang="es-ES" sz="1800" dirty="0"/>
              <a:t>))  = {</a:t>
            </a:r>
            <a:r>
              <a:rPr lang="es-ES" sz="1800" dirty="0" err="1"/>
              <a:t>ab,ac</a:t>
            </a:r>
            <a:r>
              <a:rPr lang="es-ES" sz="1800" dirty="0"/>
              <a:t>}</a:t>
            </a:r>
          </a:p>
          <a:p>
            <a:pPr lvl="3"/>
            <a:r>
              <a:rPr lang="es-ES" sz="1800" dirty="0"/>
              <a:t> (a(</a:t>
            </a:r>
            <a:r>
              <a:rPr lang="es-ES" sz="1800" dirty="0" err="1"/>
              <a:t>b|c</a:t>
            </a:r>
            <a:r>
              <a:rPr lang="es-ES" sz="1800" dirty="0"/>
              <a:t>))+ = {</a:t>
            </a:r>
            <a:r>
              <a:rPr lang="es-ES" sz="1800" dirty="0" err="1"/>
              <a:t>ab,ac,abac,acab</a:t>
            </a:r>
            <a:r>
              <a:rPr lang="es-ES" sz="1800" dirty="0"/>
              <a:t>...}</a:t>
            </a:r>
          </a:p>
          <a:p>
            <a:endParaRPr lang="es-ES" sz="2400" dirty="0"/>
          </a:p>
        </p:txBody>
      </p:sp>
      <p:sp>
        <p:nvSpPr>
          <p:cNvPr id="4" name="3 Marcador de fecha"/>
          <p:cNvSpPr>
            <a:spLocks noGrp="1"/>
          </p:cNvSpPr>
          <p:nvPr>
            <p:ph type="dt" sz="half" idx="10"/>
          </p:nvPr>
        </p:nvSpPr>
        <p:spPr/>
        <p:txBody>
          <a:bodyPr/>
          <a:lstStyle/>
          <a:p>
            <a:r>
              <a:rPr lang="es-AR" smtClean="0"/>
              <a:t>2018</a:t>
            </a:r>
            <a:endParaRPr lang="es-ES"/>
          </a:p>
        </p:txBody>
      </p:sp>
    </p:spTree>
    <p:extLst>
      <p:ext uri="{BB962C8B-B14F-4D97-AF65-F5344CB8AC3E}">
        <p14:creationId xmlns:p14="http://schemas.microsoft.com/office/powerpoint/2010/main" val="1781470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Técnicas de Especificación de Requerimientos Estáticas</a:t>
            </a:r>
            <a:endParaRPr lang="es-ES" dirty="0"/>
          </a:p>
        </p:txBody>
      </p:sp>
      <p:sp>
        <p:nvSpPr>
          <p:cNvPr id="3" name="Marcador de pie de página 2"/>
          <p:cNvSpPr>
            <a:spLocks noGrp="1"/>
          </p:cNvSpPr>
          <p:nvPr>
            <p:ph type="ftr" sz="quarter" idx="11"/>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F6EE29D-8DC6-4CB7-958C-0D2230DE07F1}" type="slidenum">
              <a:rPr lang="es-ES" smtClean="0"/>
              <a:pPr/>
              <a:t>61</a:t>
            </a:fld>
            <a:endParaRPr lang="es-ES" dirty="0"/>
          </a:p>
        </p:txBody>
      </p:sp>
      <p:sp>
        <p:nvSpPr>
          <p:cNvPr id="7" name="6 Marcador de texto"/>
          <p:cNvSpPr>
            <a:spLocks noGrp="1"/>
          </p:cNvSpPr>
          <p:nvPr>
            <p:ph type="body" sz="quarter" idx="4294967295"/>
          </p:nvPr>
        </p:nvSpPr>
        <p:spPr>
          <a:xfrm>
            <a:off x="623392" y="1916832"/>
            <a:ext cx="9793088" cy="3816350"/>
          </a:xfrm>
        </p:spPr>
        <p:txBody>
          <a:bodyPr>
            <a:normAutofit/>
          </a:bodyPr>
          <a:lstStyle/>
          <a:p>
            <a:r>
              <a:rPr lang="es-ES" sz="2400" dirty="0"/>
              <a:t>Abstracciones de datos</a:t>
            </a:r>
          </a:p>
          <a:p>
            <a:pPr lvl="1"/>
            <a:r>
              <a:rPr lang="es-ES" sz="2400" dirty="0"/>
              <a:t>Para aquellos sistemas en los que los datos determinan las clases de acciones que se realizan (importa para qué son).</a:t>
            </a:r>
          </a:p>
          <a:p>
            <a:pPr lvl="1"/>
            <a:r>
              <a:rPr lang="es-ES" sz="2400" dirty="0"/>
              <a:t>Se categorizan los datos y se agrupan los semejantes.</a:t>
            </a:r>
          </a:p>
          <a:p>
            <a:pPr lvl="1"/>
            <a:r>
              <a:rPr lang="es-ES" sz="2400" dirty="0"/>
              <a:t>El diccionario contiene los TIPOS DE DATOS (clases) y los DATOS (objetos).</a:t>
            </a:r>
          </a:p>
          <a:p>
            <a:pPr lvl="1"/>
            <a:r>
              <a:rPr lang="es-ES" sz="2400" dirty="0"/>
              <a:t>Se organizan de tal manera de aprovechar las características compartidas.</a:t>
            </a:r>
          </a:p>
          <a:p>
            <a:endParaRPr lang="es-ES" dirty="0"/>
          </a:p>
          <a:p>
            <a:endParaRPr lang="es-ES" dirty="0"/>
          </a:p>
        </p:txBody>
      </p:sp>
      <p:sp>
        <p:nvSpPr>
          <p:cNvPr id="4" name="3 Marcador de fecha"/>
          <p:cNvSpPr>
            <a:spLocks noGrp="1"/>
          </p:cNvSpPr>
          <p:nvPr>
            <p:ph type="dt" sz="half" idx="10"/>
          </p:nvPr>
        </p:nvSpPr>
        <p:spPr/>
        <p:txBody>
          <a:bodyPr/>
          <a:lstStyle/>
          <a:p>
            <a:r>
              <a:rPr lang="es-AR" smtClean="0"/>
              <a:t>2018</a:t>
            </a:r>
            <a:endParaRPr lang="es-ES"/>
          </a:p>
        </p:txBody>
      </p:sp>
    </p:spTree>
    <p:extLst>
      <p:ext uri="{BB962C8B-B14F-4D97-AF65-F5344CB8AC3E}">
        <p14:creationId xmlns:p14="http://schemas.microsoft.com/office/powerpoint/2010/main" val="5839528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Técnicas de Especificación de Requerimientos Dinámicas</a:t>
            </a:r>
            <a:endParaRPr lang="es-ES" dirty="0"/>
          </a:p>
        </p:txBody>
      </p:sp>
      <p:sp>
        <p:nvSpPr>
          <p:cNvPr id="4" name="Marcador de fecha 3"/>
          <p:cNvSpPr>
            <a:spLocks noGrp="1"/>
          </p:cNvSpPr>
          <p:nvPr>
            <p:ph type="dt" sz="half" idx="10"/>
          </p:nvPr>
        </p:nvSpPr>
        <p:spPr/>
        <p:txBody>
          <a:bodyPr/>
          <a:lstStyle/>
          <a:p>
            <a:r>
              <a:rPr lang="es-AR" smtClean="0"/>
              <a:t>2018</a:t>
            </a:r>
            <a:endParaRPr lang="es-ES"/>
          </a:p>
        </p:txBody>
      </p:sp>
      <p:sp>
        <p:nvSpPr>
          <p:cNvPr id="3" name="Marcador de pie de página 2"/>
          <p:cNvSpPr>
            <a:spLocks noGrp="1"/>
          </p:cNvSpPr>
          <p:nvPr>
            <p:ph type="ftr" sz="quarter" idx="11"/>
          </p:nvPr>
        </p:nvSpPr>
        <p:spPr/>
        <p:txBody>
          <a:bodyPr/>
          <a:lstStyle/>
          <a:p>
            <a:r>
              <a:rPr lang="sv-SE" smtClean="0"/>
              <a:t>Ingeniería de Software I</a:t>
            </a:r>
            <a:endParaRPr lang="es-ES" dirty="0"/>
          </a:p>
        </p:txBody>
      </p:sp>
      <p:sp>
        <p:nvSpPr>
          <p:cNvPr id="5" name="4 Marcador de número de diapositiva"/>
          <p:cNvSpPr>
            <a:spLocks noGrp="1"/>
          </p:cNvSpPr>
          <p:nvPr>
            <p:ph type="sldNum" sz="quarter" idx="12"/>
          </p:nvPr>
        </p:nvSpPr>
        <p:spPr/>
        <p:txBody>
          <a:bodyPr/>
          <a:lstStyle/>
          <a:p>
            <a:fld id="{9F6EE29D-8DC6-4CB7-958C-0D2230DE07F1}" type="slidenum">
              <a:rPr lang="es-ES" smtClean="0"/>
              <a:pPr/>
              <a:t>62</a:t>
            </a:fld>
            <a:endParaRPr lang="es-ES" dirty="0"/>
          </a:p>
        </p:txBody>
      </p:sp>
      <p:sp>
        <p:nvSpPr>
          <p:cNvPr id="7" name="6 Marcador de texto"/>
          <p:cNvSpPr>
            <a:spLocks noGrp="1"/>
          </p:cNvSpPr>
          <p:nvPr>
            <p:ph idx="4294967295"/>
          </p:nvPr>
        </p:nvSpPr>
        <p:spPr>
          <a:xfrm>
            <a:off x="767408" y="2060848"/>
            <a:ext cx="10058400" cy="4022725"/>
          </a:xfrm>
        </p:spPr>
        <p:txBody>
          <a:bodyPr>
            <a:noAutofit/>
          </a:bodyPr>
          <a:lstStyle/>
          <a:p>
            <a:r>
              <a:rPr lang="es-ES_tradnl" sz="2400" dirty="0"/>
              <a:t>Tablas de Decisión </a:t>
            </a:r>
          </a:p>
          <a:p>
            <a:pPr lvl="1"/>
            <a:r>
              <a:rPr lang="es-ES" sz="2400" dirty="0"/>
              <a:t>Es una herramienta que permite presentar de forma concisa las reglas lógicas que hay que utilizar para decidir acciones a ejecutar en función de las condiciones y la lógica de decisión de un problema específico.</a:t>
            </a:r>
          </a:p>
          <a:p>
            <a:r>
              <a:rPr lang="es-ES" sz="2400" dirty="0"/>
              <a:t>Describe el sistema como un conjunto de:</a:t>
            </a:r>
          </a:p>
          <a:p>
            <a:pPr lvl="1"/>
            <a:r>
              <a:rPr lang="es-ES" sz="2400" dirty="0"/>
              <a:t>Posibles CONDICIONES satisfechas por el sistema en un momento dado</a:t>
            </a:r>
          </a:p>
          <a:p>
            <a:pPr lvl="1"/>
            <a:r>
              <a:rPr lang="es-ES" sz="2400" dirty="0"/>
              <a:t>REGLAS para reaccionar ante los estímulos que ocurren cuando se reúnen determinados conjuntos de condiciones y </a:t>
            </a:r>
          </a:p>
          <a:p>
            <a:pPr lvl="1"/>
            <a:r>
              <a:rPr lang="es-ES" sz="2400" dirty="0"/>
              <a:t>ACCIONES a ser tomadas como un resultado.</a:t>
            </a:r>
          </a:p>
        </p:txBody>
      </p:sp>
    </p:spTree>
    <p:extLst>
      <p:ext uri="{BB962C8B-B14F-4D97-AF65-F5344CB8AC3E}">
        <p14:creationId xmlns:p14="http://schemas.microsoft.com/office/powerpoint/2010/main" val="33487876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_tradnl" sz="6000" dirty="0"/>
              <a:t>Técnicas de Especificación de Requerimientos</a:t>
            </a:r>
            <a:endParaRPr lang="es-ES" sz="6000" dirty="0"/>
          </a:p>
        </p:txBody>
      </p:sp>
      <p:sp>
        <p:nvSpPr>
          <p:cNvPr id="3" name="Subtítulo 2"/>
          <p:cNvSpPr>
            <a:spLocks noGrp="1"/>
          </p:cNvSpPr>
          <p:nvPr>
            <p:ph type="body" sz="half" idx="2"/>
          </p:nvPr>
        </p:nvSpPr>
        <p:spPr>
          <a:xfrm>
            <a:off x="551384" y="4725144"/>
            <a:ext cx="9229344" cy="533400"/>
          </a:xfrm>
        </p:spPr>
        <p:txBody>
          <a:bodyPr>
            <a:normAutofit fontScale="92500" lnSpcReduction="10000"/>
          </a:bodyPr>
          <a:lstStyle/>
          <a:p>
            <a:r>
              <a:rPr lang="es-ES" sz="3600" dirty="0"/>
              <a:t>Historias de usuario</a:t>
            </a:r>
          </a:p>
        </p:txBody>
      </p:sp>
    </p:spTree>
    <p:extLst>
      <p:ext uri="{BB962C8B-B14F-4D97-AF65-F5344CB8AC3E}">
        <p14:creationId xmlns:p14="http://schemas.microsoft.com/office/powerpoint/2010/main" val="955340518"/>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95400" y="620688"/>
            <a:ext cx="10806607" cy="1273283"/>
          </a:xfrm>
        </p:spPr>
        <p:txBody>
          <a:bodyPr>
            <a:normAutofit/>
          </a:bodyPr>
          <a:lstStyle/>
          <a:p>
            <a:r>
              <a:rPr lang="es-ES" dirty="0" smtClean="0"/>
              <a:t>Historias </a:t>
            </a:r>
            <a:r>
              <a:rPr lang="es-ES" dirty="0"/>
              <a:t>de </a:t>
            </a:r>
            <a:r>
              <a:rPr lang="es-ES" dirty="0" smtClean="0"/>
              <a:t>usuario - Definición</a:t>
            </a:r>
            <a:endParaRPr lang="es-ES" dirty="0"/>
          </a:p>
        </p:txBody>
      </p:sp>
      <p:sp>
        <p:nvSpPr>
          <p:cNvPr id="5" name="4 Marcador de contenido"/>
          <p:cNvSpPr>
            <a:spLocks noGrp="1"/>
          </p:cNvSpPr>
          <p:nvPr>
            <p:ph type="body" sz="quarter" idx="14"/>
          </p:nvPr>
        </p:nvSpPr>
        <p:spPr>
          <a:xfrm>
            <a:off x="2063553" y="1628800"/>
            <a:ext cx="7543801" cy="4023360"/>
          </a:xfrm>
        </p:spPr>
        <p:txBody>
          <a:bodyPr>
            <a:normAutofit/>
          </a:bodyPr>
          <a:lstStyle/>
          <a:p>
            <a:pPr algn="ctr"/>
            <a:endParaRPr lang="es-ES" sz="2400" dirty="0"/>
          </a:p>
          <a:p>
            <a:pPr indent="-342900" algn="ctr"/>
            <a:r>
              <a:rPr lang="es-ES" sz="2000" dirty="0">
                <a:solidFill>
                  <a:schemeClr val="tx1"/>
                </a:solidFill>
              </a:rPr>
              <a:t>Son utilizadas en las metodologías de desarrollo ágiles (Ejemplo: XP, SCRUM) para la especificación de requisitos </a:t>
            </a:r>
          </a:p>
          <a:p>
            <a:pPr lvl="1" algn="ctr"/>
            <a:r>
              <a:rPr lang="es-ES" sz="2000" dirty="0">
                <a:solidFill>
                  <a:schemeClr val="tx1"/>
                </a:solidFill>
              </a:rPr>
              <a:t>Acompañadas de las discusiones con los usuarios y las pruebas de validación </a:t>
            </a:r>
          </a:p>
        </p:txBody>
      </p:sp>
      <p:sp>
        <p:nvSpPr>
          <p:cNvPr id="3" name="Marcador de pie de página 2"/>
          <p:cNvSpPr>
            <a:spLocks noGrp="1"/>
          </p:cNvSpPr>
          <p:nvPr>
            <p:ph type="ftr" sz="quarter" idx="15"/>
          </p:nvPr>
        </p:nvSpPr>
        <p:spPr/>
        <p:txBody>
          <a:bodyPr/>
          <a:lstStyle/>
          <a:p>
            <a:r>
              <a:rPr lang="es-ES"/>
              <a:t>Ingeniería de Software I </a:t>
            </a:r>
          </a:p>
        </p:txBody>
      </p:sp>
      <p:sp>
        <p:nvSpPr>
          <p:cNvPr id="4" name="Marcador de número de diapositiva 3"/>
          <p:cNvSpPr>
            <a:spLocks noGrp="1"/>
          </p:cNvSpPr>
          <p:nvPr>
            <p:ph type="sldNum" sz="quarter" idx="16"/>
          </p:nvPr>
        </p:nvSpPr>
        <p:spPr/>
        <p:txBody>
          <a:bodyPr/>
          <a:lstStyle/>
          <a:p>
            <a:fld id="{4313BD7E-F7C4-4BB1-B30C-B930CCB70064}" type="slidenum">
              <a:rPr lang="es-ES" smtClean="0"/>
              <a:pPr/>
              <a:t>64</a:t>
            </a:fld>
            <a:endParaRPr lang="es-ES"/>
          </a:p>
        </p:txBody>
      </p:sp>
      <p:sp>
        <p:nvSpPr>
          <p:cNvPr id="7" name="6 Rectángulo"/>
          <p:cNvSpPr/>
          <p:nvPr/>
        </p:nvSpPr>
        <p:spPr>
          <a:xfrm>
            <a:off x="3071665" y="3645024"/>
            <a:ext cx="5650247" cy="1569660"/>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defRPr/>
            </a:pPr>
            <a:r>
              <a:rPr lang="es-ES" sz="2400" dirty="0"/>
              <a:t>Una historia de usuario es una representación de un requisito de software escrito en una o dos frases utilizando el lenguaje común del usuario. </a:t>
            </a:r>
          </a:p>
        </p:txBody>
      </p:sp>
    </p:spTree>
    <p:extLst>
      <p:ext uri="{BB962C8B-B14F-4D97-AF65-F5344CB8AC3E}">
        <p14:creationId xmlns:p14="http://schemas.microsoft.com/office/powerpoint/2010/main" val="4231963777"/>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Historias de usuario – Conceptos </a:t>
            </a:r>
          </a:p>
        </p:txBody>
      </p:sp>
      <p:sp>
        <p:nvSpPr>
          <p:cNvPr id="5" name="4 Marcador de contenido"/>
          <p:cNvSpPr>
            <a:spLocks noGrp="1"/>
          </p:cNvSpPr>
          <p:nvPr>
            <p:ph type="body" sz="quarter" idx="14"/>
          </p:nvPr>
        </p:nvSpPr>
        <p:spPr>
          <a:xfrm>
            <a:off x="695400" y="1844824"/>
            <a:ext cx="10095608" cy="5013176"/>
          </a:xfrm>
        </p:spPr>
        <p:txBody>
          <a:bodyPr>
            <a:normAutofit/>
          </a:bodyPr>
          <a:lstStyle/>
          <a:p>
            <a:pPr algn="just">
              <a:lnSpc>
                <a:spcPct val="110000"/>
              </a:lnSpc>
              <a:spcBef>
                <a:spcPts val="0"/>
              </a:spcBef>
              <a:spcAft>
                <a:spcPts val="600"/>
              </a:spcAft>
            </a:pPr>
            <a:r>
              <a:rPr lang="es-ES" sz="2000" b="1" dirty="0">
                <a:solidFill>
                  <a:schemeClr val="tx1"/>
                </a:solidFill>
              </a:rPr>
              <a:t>Debe ser limitada</a:t>
            </a:r>
            <a:r>
              <a:rPr lang="es-ES" sz="2000" dirty="0">
                <a:solidFill>
                  <a:schemeClr val="tx1"/>
                </a:solidFill>
              </a:rPr>
              <a:t>, ésta debería poder escribirse sobre una nota adhesiva pequeña. </a:t>
            </a:r>
          </a:p>
          <a:p>
            <a:pPr algn="just">
              <a:lnSpc>
                <a:spcPct val="110000"/>
              </a:lnSpc>
              <a:spcBef>
                <a:spcPts val="0"/>
              </a:spcBef>
              <a:spcAft>
                <a:spcPts val="600"/>
              </a:spcAft>
            </a:pPr>
            <a:r>
              <a:rPr lang="es-ES" sz="2000" dirty="0">
                <a:solidFill>
                  <a:schemeClr val="tx1"/>
                </a:solidFill>
              </a:rPr>
              <a:t>Son </a:t>
            </a:r>
            <a:r>
              <a:rPr lang="es-ES" sz="2000" b="1" dirty="0">
                <a:solidFill>
                  <a:schemeClr val="tx1"/>
                </a:solidFill>
              </a:rPr>
              <a:t>una forma rápida de administrar los requisitos </a:t>
            </a:r>
            <a:r>
              <a:rPr lang="es-ES" sz="2000" dirty="0">
                <a:solidFill>
                  <a:schemeClr val="tx1"/>
                </a:solidFill>
              </a:rPr>
              <a:t>de los usuarios sin tener que elaborar gran cantidad de documentos formales y sin requerir de mucho tiempo para administrarlos. </a:t>
            </a:r>
          </a:p>
          <a:p>
            <a:pPr algn="just">
              <a:lnSpc>
                <a:spcPct val="110000"/>
              </a:lnSpc>
              <a:spcBef>
                <a:spcPts val="0"/>
              </a:spcBef>
              <a:spcAft>
                <a:spcPts val="600"/>
              </a:spcAft>
            </a:pPr>
            <a:r>
              <a:rPr lang="es-ES" sz="2000" dirty="0">
                <a:solidFill>
                  <a:schemeClr val="tx1"/>
                </a:solidFill>
              </a:rPr>
              <a:t>Permiten </a:t>
            </a:r>
            <a:r>
              <a:rPr lang="es-ES" sz="2000" b="1" dirty="0">
                <a:solidFill>
                  <a:schemeClr val="tx1"/>
                </a:solidFill>
              </a:rPr>
              <a:t>responder rápidamente a los requisitos cambiantes</a:t>
            </a:r>
            <a:r>
              <a:rPr lang="es-ES" sz="2000" dirty="0">
                <a:solidFill>
                  <a:schemeClr val="tx1"/>
                </a:solidFill>
              </a:rPr>
              <a:t>.</a:t>
            </a:r>
          </a:p>
          <a:p>
            <a:pPr algn="just">
              <a:lnSpc>
                <a:spcPct val="110000"/>
              </a:lnSpc>
              <a:spcBef>
                <a:spcPts val="0"/>
              </a:spcBef>
              <a:spcAft>
                <a:spcPts val="600"/>
              </a:spcAft>
            </a:pPr>
            <a:r>
              <a:rPr lang="es-ES" sz="2000" dirty="0">
                <a:solidFill>
                  <a:schemeClr val="tx1"/>
                </a:solidFill>
              </a:rPr>
              <a:t>Al momento de implementar las historias, los desarrolladores deben tener la posibilidad de </a:t>
            </a:r>
            <a:r>
              <a:rPr lang="es-ES" sz="2000" b="1" dirty="0">
                <a:solidFill>
                  <a:schemeClr val="tx1"/>
                </a:solidFill>
              </a:rPr>
              <a:t>discutirlas con los clientes</a:t>
            </a:r>
            <a:r>
              <a:rPr lang="es-ES" sz="2000" dirty="0">
                <a:solidFill>
                  <a:schemeClr val="tx1"/>
                </a:solidFill>
              </a:rPr>
              <a:t>.</a:t>
            </a:r>
          </a:p>
          <a:p>
            <a:pPr algn="just">
              <a:lnSpc>
                <a:spcPct val="110000"/>
              </a:lnSpc>
              <a:spcBef>
                <a:spcPts val="0"/>
              </a:spcBef>
              <a:spcAft>
                <a:spcPts val="600"/>
              </a:spcAft>
            </a:pPr>
            <a:r>
              <a:rPr lang="es-ES" sz="2000" dirty="0">
                <a:solidFill>
                  <a:schemeClr val="tx1"/>
                </a:solidFill>
              </a:rPr>
              <a:t>Generalmente se espera que la </a:t>
            </a:r>
            <a:r>
              <a:rPr lang="es-ES" sz="2000" b="1" dirty="0">
                <a:solidFill>
                  <a:schemeClr val="tx1"/>
                </a:solidFill>
              </a:rPr>
              <a:t>estimación de tiempo </a:t>
            </a:r>
            <a:r>
              <a:rPr lang="es-ES" sz="2000" dirty="0">
                <a:solidFill>
                  <a:schemeClr val="tx1"/>
                </a:solidFill>
              </a:rPr>
              <a:t>de cada historia de usuario se sitúe entre unas </a:t>
            </a:r>
            <a:r>
              <a:rPr lang="es-ES" sz="2000" b="1" dirty="0">
                <a:solidFill>
                  <a:schemeClr val="tx1"/>
                </a:solidFill>
              </a:rPr>
              <a:t>10 horas y un par de semanas.</a:t>
            </a:r>
          </a:p>
          <a:p>
            <a:pPr algn="just">
              <a:lnSpc>
                <a:spcPct val="110000"/>
              </a:lnSpc>
              <a:spcBef>
                <a:spcPts val="0"/>
              </a:spcBef>
              <a:spcAft>
                <a:spcPts val="600"/>
              </a:spcAft>
            </a:pPr>
            <a:r>
              <a:rPr lang="es-ES" sz="2000" dirty="0">
                <a:solidFill>
                  <a:schemeClr val="tx1"/>
                </a:solidFill>
              </a:rPr>
              <a:t>Estimaciones </a:t>
            </a:r>
            <a:r>
              <a:rPr lang="es-ES" sz="2000" b="1" dirty="0">
                <a:solidFill>
                  <a:schemeClr val="tx1"/>
                </a:solidFill>
              </a:rPr>
              <a:t>mayores a dos semanas </a:t>
            </a:r>
            <a:r>
              <a:rPr lang="es-ES" sz="2000" dirty="0">
                <a:solidFill>
                  <a:schemeClr val="tx1"/>
                </a:solidFill>
              </a:rPr>
              <a:t>son indicativo de que la historia es muy compleja y debe ser </a:t>
            </a:r>
            <a:r>
              <a:rPr lang="es-ES" sz="2000" b="1" dirty="0">
                <a:solidFill>
                  <a:schemeClr val="tx1"/>
                </a:solidFill>
              </a:rPr>
              <a:t>dividida en varias historias.</a:t>
            </a:r>
          </a:p>
          <a:p>
            <a:pPr algn="just">
              <a:lnSpc>
                <a:spcPct val="110000"/>
              </a:lnSpc>
              <a:spcBef>
                <a:spcPts val="0"/>
              </a:spcBef>
              <a:spcAft>
                <a:spcPts val="600"/>
              </a:spcAft>
            </a:pPr>
            <a:endParaRPr lang="es-ES" sz="2000" b="1" dirty="0">
              <a:solidFill>
                <a:schemeClr val="tx1"/>
              </a:solidFill>
            </a:endParaRPr>
          </a:p>
          <a:p>
            <a:pPr algn="just">
              <a:lnSpc>
                <a:spcPct val="110000"/>
              </a:lnSpc>
              <a:spcBef>
                <a:spcPts val="0"/>
              </a:spcBef>
              <a:spcAft>
                <a:spcPts val="600"/>
              </a:spcAft>
            </a:pPr>
            <a:endParaRPr lang="es-ES" sz="2000" dirty="0">
              <a:solidFill>
                <a:schemeClr val="tx1"/>
              </a:solidFill>
            </a:endParaRPr>
          </a:p>
        </p:txBody>
      </p:sp>
      <p:sp>
        <p:nvSpPr>
          <p:cNvPr id="3" name="Marcador de pie de página 2"/>
          <p:cNvSpPr>
            <a:spLocks noGrp="1"/>
          </p:cNvSpPr>
          <p:nvPr>
            <p:ph type="ftr" sz="quarter" idx="15"/>
          </p:nvPr>
        </p:nvSpPr>
        <p:spPr/>
        <p:txBody>
          <a:bodyPr/>
          <a:lstStyle/>
          <a:p>
            <a:r>
              <a:rPr lang="es-ES"/>
              <a:t>Ingeniería de Software I </a:t>
            </a:r>
          </a:p>
        </p:txBody>
      </p:sp>
      <p:sp>
        <p:nvSpPr>
          <p:cNvPr id="4" name="Marcador de número de diapositiva 3"/>
          <p:cNvSpPr>
            <a:spLocks noGrp="1"/>
          </p:cNvSpPr>
          <p:nvPr>
            <p:ph type="sldNum" sz="quarter" idx="16"/>
          </p:nvPr>
        </p:nvSpPr>
        <p:spPr/>
        <p:txBody>
          <a:bodyPr/>
          <a:lstStyle/>
          <a:p>
            <a:fld id="{4313BD7E-F7C4-4BB1-B30C-B930CCB70064}" type="slidenum">
              <a:rPr lang="es-ES" smtClean="0"/>
              <a:pPr/>
              <a:t>65</a:t>
            </a:fld>
            <a:endParaRPr lang="es-ES"/>
          </a:p>
        </p:txBody>
      </p:sp>
      <p:sp>
        <p:nvSpPr>
          <p:cNvPr id="6" name="AutoShape 4" descr="Resultado de imagen para nota adhesiva"/>
          <p:cNvSpPr>
            <a:spLocks noChangeAspect="1" noChangeArrowheads="1"/>
          </p:cNvSpPr>
          <p:nvPr/>
        </p:nvSpPr>
        <p:spPr bwMode="auto">
          <a:xfrm>
            <a:off x="1640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7" name="AutoShape 6" descr="Resultado de imagen para nota adhesiva"/>
          <p:cNvSpPr>
            <a:spLocks noChangeAspect="1" noChangeArrowheads="1"/>
          </p:cNvSpPr>
          <p:nvPr/>
        </p:nvSpPr>
        <p:spPr bwMode="auto">
          <a:xfrm>
            <a:off x="1754981" y="7939"/>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1032" name="Picture 8" descr="https://pixabay.com/static/uploads/photo/2014/03/24/13/51/sticky-note-294627_64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519" t="9384" r="18982" b="18653"/>
          <a:stretch/>
        </p:blipFill>
        <p:spPr bwMode="auto">
          <a:xfrm>
            <a:off x="10791008" y="160339"/>
            <a:ext cx="1400992" cy="193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45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barn(inVertical)">
                                      <p:cBhvr>
                                        <p:cTn id="12" dur="5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circle(in)">
                                      <p:cBhvr>
                                        <p:cTn id="17" dur="2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circle(in)">
                                      <p:cBhvr>
                                        <p:cTn id="22" dur="20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circle(in)">
                                      <p:cBhvr>
                                        <p:cTn id="27" dur="20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circle(in)">
                                      <p:cBhvr>
                                        <p:cTn id="32" dur="20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circle(in)">
                                      <p:cBhvr>
                                        <p:cTn id="37" dur="2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Historias de usuario –  Forma de redactarlas</a:t>
            </a:r>
          </a:p>
        </p:txBody>
      </p:sp>
      <p:sp>
        <p:nvSpPr>
          <p:cNvPr id="5" name="4 Marcador de contenido"/>
          <p:cNvSpPr>
            <a:spLocks noGrp="1"/>
          </p:cNvSpPr>
          <p:nvPr>
            <p:ph type="body" sz="quarter" idx="14"/>
          </p:nvPr>
        </p:nvSpPr>
        <p:spPr>
          <a:xfrm>
            <a:off x="623392" y="1772816"/>
            <a:ext cx="10801200" cy="5497321"/>
          </a:xfrm>
        </p:spPr>
        <p:txBody>
          <a:bodyPr>
            <a:noAutofit/>
          </a:bodyPr>
          <a:lstStyle/>
          <a:p>
            <a:pPr algn="just"/>
            <a:r>
              <a:rPr lang="es-ES" sz="2000" dirty="0">
                <a:solidFill>
                  <a:schemeClr val="tx1"/>
                </a:solidFill>
              </a:rPr>
              <a:t>Si bien el estilo puede ser libre, la historia de usuario debe responder a tres preguntas: </a:t>
            </a:r>
          </a:p>
          <a:p>
            <a:pPr lvl="1" algn="just"/>
            <a:r>
              <a:rPr lang="es-ES" sz="2000" b="1" dirty="0">
                <a:solidFill>
                  <a:schemeClr val="tx1"/>
                </a:solidFill>
              </a:rPr>
              <a:t>¿Quién se beneficia?</a:t>
            </a:r>
          </a:p>
          <a:p>
            <a:pPr lvl="1" algn="just"/>
            <a:r>
              <a:rPr lang="es-ES" sz="2000" b="1" dirty="0">
                <a:solidFill>
                  <a:schemeClr val="tx1"/>
                </a:solidFill>
              </a:rPr>
              <a:t> ¿Qué se quiere? </a:t>
            </a:r>
          </a:p>
          <a:p>
            <a:pPr lvl="1" algn="just"/>
            <a:r>
              <a:rPr lang="es-ES" sz="2000" b="1" dirty="0">
                <a:solidFill>
                  <a:schemeClr val="tx1"/>
                </a:solidFill>
              </a:rPr>
              <a:t>¿Cuál es el beneficio? </a:t>
            </a:r>
          </a:p>
          <a:p>
            <a:pPr algn="just"/>
            <a:r>
              <a:rPr lang="es-ES" sz="2000" dirty="0">
                <a:solidFill>
                  <a:schemeClr val="tx1"/>
                </a:solidFill>
              </a:rPr>
              <a:t>Esquema:     Como (</a:t>
            </a:r>
            <a:r>
              <a:rPr lang="es-ES" sz="2000" b="1" dirty="0">
                <a:solidFill>
                  <a:schemeClr val="tx1"/>
                </a:solidFill>
              </a:rPr>
              <a:t>rol</a:t>
            </a:r>
            <a:r>
              <a:rPr lang="es-ES" sz="2000" dirty="0">
                <a:solidFill>
                  <a:schemeClr val="tx1"/>
                </a:solidFill>
              </a:rPr>
              <a:t>) quiero (</a:t>
            </a:r>
            <a:r>
              <a:rPr lang="es-ES" sz="2000" b="1" dirty="0">
                <a:solidFill>
                  <a:schemeClr val="tx1"/>
                </a:solidFill>
              </a:rPr>
              <a:t>algo</a:t>
            </a:r>
            <a:r>
              <a:rPr lang="es-ES" sz="2000" dirty="0">
                <a:solidFill>
                  <a:schemeClr val="tx1"/>
                </a:solidFill>
              </a:rPr>
              <a:t>) para poder (</a:t>
            </a:r>
            <a:r>
              <a:rPr lang="es-ES" sz="2000" b="1" dirty="0">
                <a:solidFill>
                  <a:schemeClr val="tx1"/>
                </a:solidFill>
              </a:rPr>
              <a:t>beneficio</a:t>
            </a:r>
            <a:r>
              <a:rPr lang="es-ES" sz="2000" dirty="0">
                <a:solidFill>
                  <a:schemeClr val="tx1"/>
                </a:solidFill>
              </a:rPr>
              <a:t>).</a:t>
            </a:r>
          </a:p>
          <a:p>
            <a:pPr algn="just"/>
            <a:endParaRPr lang="es-ES" sz="2000" dirty="0">
              <a:solidFill>
                <a:schemeClr val="tx1"/>
              </a:solidFill>
            </a:endParaRPr>
          </a:p>
          <a:p>
            <a:pPr algn="just"/>
            <a:r>
              <a:rPr lang="es-ES" sz="2000" dirty="0">
                <a:solidFill>
                  <a:schemeClr val="tx1"/>
                </a:solidFill>
              </a:rPr>
              <a:t>Ejemplos:</a:t>
            </a:r>
          </a:p>
          <a:p>
            <a:pPr lvl="1" algn="just"/>
            <a:r>
              <a:rPr lang="es-ES" sz="2000" dirty="0">
                <a:solidFill>
                  <a:schemeClr val="tx1"/>
                </a:solidFill>
              </a:rPr>
              <a:t>Como </a:t>
            </a:r>
            <a:r>
              <a:rPr lang="es-ES" sz="2000" b="1" dirty="0">
                <a:solidFill>
                  <a:schemeClr val="tx1"/>
                </a:solidFill>
              </a:rPr>
              <a:t>usuario registrado </a:t>
            </a:r>
            <a:r>
              <a:rPr lang="es-ES" sz="2000" dirty="0">
                <a:solidFill>
                  <a:schemeClr val="tx1"/>
                </a:solidFill>
              </a:rPr>
              <a:t>deseo </a:t>
            </a:r>
            <a:r>
              <a:rPr lang="es-ES" sz="2000" dirty="0" err="1">
                <a:solidFill>
                  <a:schemeClr val="tx1"/>
                </a:solidFill>
              </a:rPr>
              <a:t>loguearme</a:t>
            </a:r>
            <a:r>
              <a:rPr lang="es-ES" sz="2000" dirty="0">
                <a:solidFill>
                  <a:schemeClr val="tx1"/>
                </a:solidFill>
              </a:rPr>
              <a:t> para poder </a:t>
            </a:r>
            <a:r>
              <a:rPr lang="es-ES" sz="2000" b="1" dirty="0">
                <a:solidFill>
                  <a:schemeClr val="tx1"/>
                </a:solidFill>
              </a:rPr>
              <a:t>empezar a utilizar la aplicación.</a:t>
            </a:r>
          </a:p>
          <a:p>
            <a:pPr lvl="1" algn="just"/>
            <a:r>
              <a:rPr lang="es-AR" sz="2000" dirty="0">
                <a:solidFill>
                  <a:schemeClr val="tx1"/>
                </a:solidFill>
              </a:rPr>
              <a:t>Como </a:t>
            </a:r>
            <a:r>
              <a:rPr lang="es-AR" sz="2000" b="1" dirty="0">
                <a:solidFill>
                  <a:schemeClr val="tx1"/>
                </a:solidFill>
              </a:rPr>
              <a:t>secretaria</a:t>
            </a:r>
            <a:r>
              <a:rPr lang="es-AR" sz="2000" dirty="0">
                <a:solidFill>
                  <a:schemeClr val="tx1"/>
                </a:solidFill>
              </a:rPr>
              <a:t> quiero poder imprimir el listado de turnos asignados en una fecha determinada y </a:t>
            </a:r>
            <a:r>
              <a:rPr lang="es-AR" sz="2000" b="1" dirty="0">
                <a:solidFill>
                  <a:schemeClr val="tx1"/>
                </a:solidFill>
              </a:rPr>
              <a:t>guardar la información de los mismos</a:t>
            </a:r>
            <a:r>
              <a:rPr lang="es-AR" sz="2000" dirty="0">
                <a:solidFill>
                  <a:schemeClr val="tx1"/>
                </a:solidFill>
              </a:rPr>
              <a:t>.</a:t>
            </a:r>
          </a:p>
          <a:p>
            <a:pPr lvl="1" algn="just"/>
            <a:r>
              <a:rPr lang="es-AR" sz="2000" dirty="0">
                <a:solidFill>
                  <a:schemeClr val="tx1"/>
                </a:solidFill>
              </a:rPr>
              <a:t> Como </a:t>
            </a:r>
            <a:r>
              <a:rPr lang="es-AR" sz="2000" b="1" dirty="0">
                <a:solidFill>
                  <a:schemeClr val="tx1"/>
                </a:solidFill>
              </a:rPr>
              <a:t>secretaria</a:t>
            </a:r>
            <a:r>
              <a:rPr lang="es-AR" sz="2000" dirty="0">
                <a:solidFill>
                  <a:schemeClr val="tx1"/>
                </a:solidFill>
              </a:rPr>
              <a:t> quiero poder consultar los horarios disponibles de un médico determinado con el fin de </a:t>
            </a:r>
            <a:r>
              <a:rPr lang="es-AR" sz="2000" b="1" dirty="0">
                <a:solidFill>
                  <a:schemeClr val="tx1"/>
                </a:solidFill>
              </a:rPr>
              <a:t>determinar turnos libres para dicho médico.</a:t>
            </a:r>
            <a:endParaRPr lang="es-ES" sz="2000" b="1" dirty="0">
              <a:solidFill>
                <a:schemeClr val="tx1"/>
              </a:solidFill>
            </a:endParaRPr>
          </a:p>
          <a:p>
            <a:pPr algn="just"/>
            <a:endParaRPr lang="es-ES" sz="2000" dirty="0">
              <a:solidFill>
                <a:schemeClr val="tx1"/>
              </a:solidFill>
            </a:endParaRPr>
          </a:p>
        </p:txBody>
      </p:sp>
      <p:sp>
        <p:nvSpPr>
          <p:cNvPr id="3" name="Marcador de pie de página 2"/>
          <p:cNvSpPr>
            <a:spLocks noGrp="1"/>
          </p:cNvSpPr>
          <p:nvPr>
            <p:ph type="ftr" sz="quarter" idx="15"/>
          </p:nvPr>
        </p:nvSpPr>
        <p:spPr/>
        <p:txBody>
          <a:bodyPr/>
          <a:lstStyle/>
          <a:p>
            <a:r>
              <a:rPr lang="es-ES"/>
              <a:t>Ingeniería de Software I </a:t>
            </a:r>
          </a:p>
        </p:txBody>
      </p:sp>
      <p:sp>
        <p:nvSpPr>
          <p:cNvPr id="4" name="Marcador de número de diapositiva 3"/>
          <p:cNvSpPr>
            <a:spLocks noGrp="1"/>
          </p:cNvSpPr>
          <p:nvPr>
            <p:ph type="sldNum" sz="quarter" idx="16"/>
          </p:nvPr>
        </p:nvSpPr>
        <p:spPr/>
        <p:txBody>
          <a:bodyPr/>
          <a:lstStyle/>
          <a:p>
            <a:fld id="{4313BD7E-F7C4-4BB1-B30C-B930CCB70064}" type="slidenum">
              <a:rPr lang="es-ES" smtClean="0"/>
              <a:pPr/>
              <a:t>66</a:t>
            </a:fld>
            <a:endParaRPr lang="es-ES"/>
          </a:p>
        </p:txBody>
      </p:sp>
    </p:spTree>
    <p:extLst>
      <p:ext uri="{BB962C8B-B14F-4D97-AF65-F5344CB8AC3E}">
        <p14:creationId xmlns:p14="http://schemas.microsoft.com/office/powerpoint/2010/main" val="198271590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Historias de usuario –  Forma de redactarlas</a:t>
            </a:r>
          </a:p>
        </p:txBody>
      </p:sp>
      <p:sp>
        <p:nvSpPr>
          <p:cNvPr id="5" name="4 Marcador de contenido"/>
          <p:cNvSpPr>
            <a:spLocks noGrp="1"/>
          </p:cNvSpPr>
          <p:nvPr>
            <p:ph type="body" sz="quarter" idx="14"/>
          </p:nvPr>
        </p:nvSpPr>
        <p:spPr>
          <a:xfrm>
            <a:off x="1775520" y="2132856"/>
            <a:ext cx="7971224" cy="4535594"/>
          </a:xfrm>
        </p:spPr>
        <p:txBody>
          <a:bodyPr>
            <a:noAutofit/>
          </a:bodyPr>
          <a:lstStyle/>
          <a:p>
            <a:pPr algn="just"/>
            <a:r>
              <a:rPr lang="es-AR" sz="2000" dirty="0">
                <a:solidFill>
                  <a:schemeClr val="tx1"/>
                </a:solidFill>
              </a:rPr>
              <a:t>Como </a:t>
            </a:r>
            <a:r>
              <a:rPr lang="es-AR" sz="2000" b="1" dirty="0">
                <a:solidFill>
                  <a:schemeClr val="tx1"/>
                </a:solidFill>
              </a:rPr>
              <a:t>Cliente</a:t>
            </a:r>
            <a:r>
              <a:rPr lang="es-AR" sz="2000" dirty="0">
                <a:solidFill>
                  <a:schemeClr val="tx1"/>
                </a:solidFill>
              </a:rPr>
              <a:t>, quiero </a:t>
            </a:r>
            <a:r>
              <a:rPr lang="es-AR" sz="2000" dirty="0">
                <a:solidFill>
                  <a:srgbClr val="FF0000"/>
                </a:solidFill>
              </a:rPr>
              <a:t>suscribirme por medio del sitio web </a:t>
            </a:r>
            <a:r>
              <a:rPr lang="es-AR" sz="2000" dirty="0"/>
              <a:t>y </a:t>
            </a:r>
            <a:r>
              <a:rPr lang="es-AR" sz="2000" b="1" dirty="0">
                <a:solidFill>
                  <a:srgbClr val="00B050"/>
                </a:solidFill>
              </a:rPr>
              <a:t>obtener un nuevo plan de T.V. por cable </a:t>
            </a:r>
          </a:p>
          <a:p>
            <a:pPr algn="just"/>
            <a:endParaRPr lang="es-AR" sz="2000" dirty="0"/>
          </a:p>
          <a:p>
            <a:pPr algn="just"/>
            <a:r>
              <a:rPr lang="es-AR" sz="2000" dirty="0">
                <a:solidFill>
                  <a:schemeClr val="tx1"/>
                </a:solidFill>
              </a:rPr>
              <a:t>Como </a:t>
            </a:r>
            <a:r>
              <a:rPr lang="es-AR" sz="2000" b="1" dirty="0">
                <a:solidFill>
                  <a:schemeClr val="tx1"/>
                </a:solidFill>
              </a:rPr>
              <a:t>Vendedor</a:t>
            </a:r>
            <a:r>
              <a:rPr lang="es-AR" sz="2000" dirty="0">
                <a:solidFill>
                  <a:schemeClr val="tx1"/>
                </a:solidFill>
              </a:rPr>
              <a:t>, quiero </a:t>
            </a:r>
            <a:r>
              <a:rPr lang="es-AR" sz="2000" dirty="0">
                <a:solidFill>
                  <a:srgbClr val="FF0000"/>
                </a:solidFill>
              </a:rPr>
              <a:t>registrar los productos y cantidades que me solicita un cliente</a:t>
            </a:r>
            <a:r>
              <a:rPr lang="es-AR" sz="2000" dirty="0"/>
              <a:t> </a:t>
            </a:r>
            <a:r>
              <a:rPr lang="es-AR" sz="2000" dirty="0">
                <a:solidFill>
                  <a:schemeClr val="tx1"/>
                </a:solidFill>
              </a:rPr>
              <a:t>para</a:t>
            </a:r>
            <a:r>
              <a:rPr lang="es-AR" sz="2000" dirty="0"/>
              <a:t> </a:t>
            </a:r>
            <a:r>
              <a:rPr lang="es-AR" sz="2000" b="1" dirty="0">
                <a:solidFill>
                  <a:srgbClr val="00B050"/>
                </a:solidFill>
              </a:rPr>
              <a:t>crear un pedido de venta</a:t>
            </a:r>
            <a:r>
              <a:rPr lang="es-AR" sz="2000" dirty="0"/>
              <a:t>.</a:t>
            </a:r>
          </a:p>
          <a:p>
            <a:pPr algn="just"/>
            <a:endParaRPr lang="es-AR" sz="2000" dirty="0"/>
          </a:p>
          <a:p>
            <a:pPr algn="just"/>
            <a:r>
              <a:rPr lang="es-AR" sz="2000" dirty="0">
                <a:solidFill>
                  <a:schemeClr val="tx1"/>
                </a:solidFill>
              </a:rPr>
              <a:t>Como </a:t>
            </a:r>
            <a:r>
              <a:rPr lang="es-AR" sz="2000" b="1" dirty="0">
                <a:solidFill>
                  <a:schemeClr val="tx1"/>
                </a:solidFill>
              </a:rPr>
              <a:t>Analista de compras</a:t>
            </a:r>
            <a:r>
              <a:rPr lang="es-AR" sz="2000" dirty="0">
                <a:solidFill>
                  <a:schemeClr val="tx1"/>
                </a:solidFill>
              </a:rPr>
              <a:t>, quiero </a:t>
            </a:r>
            <a:r>
              <a:rPr lang="es-AR" sz="2000" dirty="0">
                <a:solidFill>
                  <a:srgbClr val="FF0000"/>
                </a:solidFill>
              </a:rPr>
              <a:t>que el sistema notifique vía correo electrónico a los proveedores  </a:t>
            </a:r>
            <a:r>
              <a:rPr lang="es-AR" sz="2000" dirty="0">
                <a:solidFill>
                  <a:schemeClr val="tx1"/>
                </a:solidFill>
              </a:rPr>
              <a:t>para</a:t>
            </a:r>
            <a:r>
              <a:rPr lang="es-AR" sz="2000" dirty="0"/>
              <a:t> </a:t>
            </a:r>
            <a:r>
              <a:rPr lang="es-AR" sz="2000" b="1" dirty="0">
                <a:solidFill>
                  <a:srgbClr val="00B050"/>
                </a:solidFill>
              </a:rPr>
              <a:t>avisar que se ha enviado una cotización de licitación</a:t>
            </a:r>
            <a:endParaRPr lang="es-ES" sz="2000" b="1" dirty="0">
              <a:solidFill>
                <a:srgbClr val="00B050"/>
              </a:solidFill>
            </a:endParaRPr>
          </a:p>
        </p:txBody>
      </p:sp>
      <p:sp>
        <p:nvSpPr>
          <p:cNvPr id="3" name="Marcador de pie de página 2"/>
          <p:cNvSpPr>
            <a:spLocks noGrp="1"/>
          </p:cNvSpPr>
          <p:nvPr>
            <p:ph type="ftr" sz="quarter" idx="15"/>
          </p:nvPr>
        </p:nvSpPr>
        <p:spPr/>
        <p:txBody>
          <a:bodyPr/>
          <a:lstStyle/>
          <a:p>
            <a:r>
              <a:rPr lang="es-ES"/>
              <a:t>Ingeniería de Software I </a:t>
            </a:r>
          </a:p>
        </p:txBody>
      </p:sp>
      <p:sp>
        <p:nvSpPr>
          <p:cNvPr id="4" name="Marcador de número de diapositiva 3"/>
          <p:cNvSpPr>
            <a:spLocks noGrp="1"/>
          </p:cNvSpPr>
          <p:nvPr>
            <p:ph type="sldNum" sz="quarter" idx="16"/>
          </p:nvPr>
        </p:nvSpPr>
        <p:spPr/>
        <p:txBody>
          <a:bodyPr/>
          <a:lstStyle/>
          <a:p>
            <a:fld id="{4313BD7E-F7C4-4BB1-B30C-B930CCB70064}" type="slidenum">
              <a:rPr lang="es-ES" smtClean="0"/>
              <a:pPr/>
              <a:t>67</a:t>
            </a:fld>
            <a:endParaRPr lang="es-ES"/>
          </a:p>
        </p:txBody>
      </p:sp>
    </p:spTree>
    <p:extLst>
      <p:ext uri="{BB962C8B-B14F-4D97-AF65-F5344CB8AC3E}">
        <p14:creationId xmlns:p14="http://schemas.microsoft.com/office/powerpoint/2010/main" val="313128782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Historias de usuario - Características</a:t>
            </a:r>
          </a:p>
        </p:txBody>
      </p:sp>
      <p:sp>
        <p:nvSpPr>
          <p:cNvPr id="54276" name="4 Marcador de contenido"/>
          <p:cNvSpPr>
            <a:spLocks noGrp="1"/>
          </p:cNvSpPr>
          <p:nvPr>
            <p:ph type="body" sz="quarter" idx="14"/>
          </p:nvPr>
        </p:nvSpPr>
        <p:spPr>
          <a:xfrm>
            <a:off x="983432" y="1844824"/>
            <a:ext cx="10009112" cy="4023360"/>
          </a:xfrm>
        </p:spPr>
        <p:txBody>
          <a:bodyPr>
            <a:noAutofit/>
          </a:bodyPr>
          <a:lstStyle/>
          <a:p>
            <a:pPr lvl="1" algn="just"/>
            <a:r>
              <a:rPr lang="es-ES" sz="2400" b="1" dirty="0"/>
              <a:t>Independientes unas de otras</a:t>
            </a:r>
          </a:p>
          <a:p>
            <a:pPr lvl="2" algn="just"/>
            <a:r>
              <a:rPr lang="es-ES" sz="2400" dirty="0"/>
              <a:t>De ser necesario, combinar las historias dependientes o buscar otra forma de dividir las historias de manera que resulten independientes.</a:t>
            </a:r>
          </a:p>
          <a:p>
            <a:pPr lvl="1" algn="just"/>
            <a:r>
              <a:rPr lang="es-ES" sz="2400" b="1" dirty="0"/>
              <a:t>Negociables</a:t>
            </a:r>
          </a:p>
          <a:p>
            <a:pPr lvl="2" algn="just"/>
            <a:r>
              <a:rPr lang="es-ES" sz="2400" dirty="0"/>
              <a:t>La historia en sí misma no es lo suficientemente explícita como para considerarse un contrato, la discusión con los usuarios debe permitir esclarecer su alcance y éste debe dejarse explícito bajo la forma de pruebas de validación.</a:t>
            </a:r>
          </a:p>
          <a:p>
            <a:pPr lvl="1" algn="just"/>
            <a:r>
              <a:rPr lang="es-ES" sz="2400" b="1" dirty="0"/>
              <a:t>Valoradas por los clientes o usuarios</a:t>
            </a:r>
          </a:p>
          <a:p>
            <a:pPr lvl="2" algn="just"/>
            <a:r>
              <a:rPr lang="es-ES" sz="2400" dirty="0"/>
              <a:t>Los intereses de los clientes y de los usuarios no siempre coinciden, pero en todo caso, cada historia debe ser importante para alguno de ellos más que para el desarrollador.</a:t>
            </a:r>
          </a:p>
          <a:p>
            <a:pPr algn="just"/>
            <a:endParaRPr lang="es-ES" sz="2400" dirty="0"/>
          </a:p>
        </p:txBody>
      </p:sp>
      <p:sp>
        <p:nvSpPr>
          <p:cNvPr id="3" name="Marcador de pie de página 2"/>
          <p:cNvSpPr>
            <a:spLocks noGrp="1"/>
          </p:cNvSpPr>
          <p:nvPr>
            <p:ph type="ftr" sz="quarter" idx="15"/>
          </p:nvPr>
        </p:nvSpPr>
        <p:spPr/>
        <p:txBody>
          <a:bodyPr/>
          <a:lstStyle/>
          <a:p>
            <a:r>
              <a:rPr lang="es-ES"/>
              <a:t>Ingeniería de Software I </a:t>
            </a:r>
          </a:p>
        </p:txBody>
      </p:sp>
      <p:sp>
        <p:nvSpPr>
          <p:cNvPr id="4" name="Marcador de número de diapositiva 3"/>
          <p:cNvSpPr>
            <a:spLocks noGrp="1"/>
          </p:cNvSpPr>
          <p:nvPr>
            <p:ph type="sldNum" sz="quarter" idx="16"/>
          </p:nvPr>
        </p:nvSpPr>
        <p:spPr/>
        <p:txBody>
          <a:bodyPr/>
          <a:lstStyle/>
          <a:p>
            <a:fld id="{4313BD7E-F7C4-4BB1-B30C-B930CCB70064}" type="slidenum">
              <a:rPr lang="es-ES" smtClean="0"/>
              <a:pPr/>
              <a:t>68</a:t>
            </a:fld>
            <a:endParaRPr lang="es-ES"/>
          </a:p>
        </p:txBody>
      </p:sp>
    </p:spTree>
    <p:extLst>
      <p:ext uri="{BB962C8B-B14F-4D97-AF65-F5344CB8AC3E}">
        <p14:creationId xmlns:p14="http://schemas.microsoft.com/office/powerpoint/2010/main" val="329236657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Historias de usuario  - Características</a:t>
            </a:r>
          </a:p>
        </p:txBody>
      </p:sp>
      <p:sp>
        <p:nvSpPr>
          <p:cNvPr id="5" name="4 Marcador de contenido"/>
          <p:cNvSpPr>
            <a:spLocks noGrp="1"/>
          </p:cNvSpPr>
          <p:nvPr>
            <p:ph type="body" sz="quarter" idx="14"/>
          </p:nvPr>
        </p:nvSpPr>
        <p:spPr>
          <a:xfrm>
            <a:off x="479376" y="2060848"/>
            <a:ext cx="10801200" cy="3888432"/>
          </a:xfrm>
        </p:spPr>
        <p:txBody>
          <a:bodyPr>
            <a:noAutofit/>
          </a:bodyPr>
          <a:lstStyle/>
          <a:p>
            <a:pPr lvl="1" algn="just"/>
            <a:r>
              <a:rPr lang="es-ES" sz="2400" b="1" dirty="0"/>
              <a:t>Estimables</a:t>
            </a:r>
          </a:p>
          <a:p>
            <a:pPr lvl="2" algn="just"/>
            <a:r>
              <a:rPr lang="es-ES" sz="2400" dirty="0"/>
              <a:t>Un resultado de la discusión de una historia de usuario es la estimación del tiempo que tomará completarla. Esto permite estimar el tiempo total del proyecto.</a:t>
            </a:r>
          </a:p>
          <a:p>
            <a:pPr lvl="1" algn="just"/>
            <a:r>
              <a:rPr lang="es-ES" sz="2400" b="1" dirty="0"/>
              <a:t>Pequeñas</a:t>
            </a:r>
          </a:p>
          <a:p>
            <a:pPr lvl="2" algn="just"/>
            <a:r>
              <a:rPr lang="es-ES" sz="2400" dirty="0"/>
              <a:t>Las historias muy largas son difíciles de estimar e imponen restricciones sobre la planificación de un desarrollo iterativo. Generalmente se recomienda la consolidación de historias muy cortas en una sola historia.</a:t>
            </a:r>
          </a:p>
          <a:p>
            <a:pPr lvl="1" algn="just"/>
            <a:r>
              <a:rPr lang="es-ES" sz="2400" b="1" dirty="0"/>
              <a:t>Verificables</a:t>
            </a:r>
          </a:p>
          <a:p>
            <a:pPr lvl="2" algn="just"/>
            <a:r>
              <a:rPr lang="es-ES" sz="2400" dirty="0"/>
              <a:t>Las historias de usuario cubren requerimientos funcionales, por lo que generalmente son verificables. Cuando sea posible, la verificación debe automatizarse, de manera que pueda ser verificada en cada entrega del proyecto.</a:t>
            </a:r>
          </a:p>
        </p:txBody>
      </p:sp>
      <p:sp>
        <p:nvSpPr>
          <p:cNvPr id="3" name="Marcador de pie de página 2"/>
          <p:cNvSpPr>
            <a:spLocks noGrp="1"/>
          </p:cNvSpPr>
          <p:nvPr>
            <p:ph type="ftr" sz="quarter" idx="15"/>
          </p:nvPr>
        </p:nvSpPr>
        <p:spPr/>
        <p:txBody>
          <a:bodyPr/>
          <a:lstStyle/>
          <a:p>
            <a:r>
              <a:rPr lang="es-ES"/>
              <a:t>Ingeniería de Software I </a:t>
            </a:r>
          </a:p>
        </p:txBody>
      </p:sp>
      <p:sp>
        <p:nvSpPr>
          <p:cNvPr id="4" name="Marcador de número de diapositiva 3"/>
          <p:cNvSpPr>
            <a:spLocks noGrp="1"/>
          </p:cNvSpPr>
          <p:nvPr>
            <p:ph type="sldNum" sz="quarter" idx="16"/>
          </p:nvPr>
        </p:nvSpPr>
        <p:spPr/>
        <p:txBody>
          <a:bodyPr/>
          <a:lstStyle/>
          <a:p>
            <a:fld id="{4313BD7E-F7C4-4BB1-B30C-B930CCB70064}" type="slidenum">
              <a:rPr lang="es-ES" smtClean="0"/>
              <a:pPr/>
              <a:t>69</a:t>
            </a:fld>
            <a:endParaRPr lang="es-ES"/>
          </a:p>
        </p:txBody>
      </p:sp>
    </p:spTree>
    <p:extLst>
      <p:ext uri="{BB962C8B-B14F-4D97-AF65-F5344CB8AC3E}">
        <p14:creationId xmlns:p14="http://schemas.microsoft.com/office/powerpoint/2010/main" val="281874923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sz="3600" dirty="0" smtClean="0"/>
              <a:t>Responsabilidad profesional y ética</a:t>
            </a:r>
            <a:endParaRPr lang="es-ES" sz="3600" dirty="0"/>
          </a:p>
        </p:txBody>
      </p:sp>
      <p:sp>
        <p:nvSpPr>
          <p:cNvPr id="6" name="Marcador de número de diapositiva 5"/>
          <p:cNvSpPr>
            <a:spLocks noGrp="1"/>
          </p:cNvSpPr>
          <p:nvPr>
            <p:ph type="sldNum" sz="quarter" idx="12"/>
          </p:nvPr>
        </p:nvSpPr>
        <p:spPr/>
        <p:txBody>
          <a:bodyPr/>
          <a:lstStyle/>
          <a:p>
            <a:pPr>
              <a:defRPr/>
            </a:pPr>
            <a:fld id="{DDDB8A13-BBB4-4BDB-951D-2F728A4AF88F}" type="slidenum">
              <a:rPr lang="es-AR" smtClean="0"/>
              <a:pPr>
                <a:defRPr/>
              </a:pPr>
              <a:t>7</a:t>
            </a:fld>
            <a:endParaRPr lang="es-AR" dirty="0"/>
          </a:p>
        </p:txBody>
      </p:sp>
      <p:sp>
        <p:nvSpPr>
          <p:cNvPr id="4" name="3 Marcador de texto"/>
          <p:cNvSpPr>
            <a:spLocks noGrp="1"/>
          </p:cNvSpPr>
          <p:nvPr>
            <p:ph type="body" sz="quarter" idx="14"/>
          </p:nvPr>
        </p:nvSpPr>
        <p:spPr/>
        <p:txBody>
          <a:bodyPr/>
          <a:lstStyle/>
          <a:p>
            <a:r>
              <a:rPr lang="es-ES_tradnl" dirty="0" smtClean="0"/>
              <a:t>Sommerville – Capítulo 1</a:t>
            </a:r>
            <a:endParaRPr lang="es-ES" dirty="0" smtClean="0"/>
          </a:p>
          <a:p>
            <a:endParaRPr lang="es-ES" dirty="0"/>
          </a:p>
        </p:txBody>
      </p:sp>
      <p:sp>
        <p:nvSpPr>
          <p:cNvPr id="3" name="2 Marcador de contenido"/>
          <p:cNvSpPr>
            <a:spLocks noGrp="1"/>
          </p:cNvSpPr>
          <p:nvPr>
            <p:ph type="body" sz="quarter" idx="13"/>
          </p:nvPr>
        </p:nvSpPr>
        <p:spPr/>
        <p:txBody>
          <a:bodyPr>
            <a:noAutofit/>
          </a:bodyPr>
          <a:lstStyle/>
          <a:p>
            <a:r>
              <a:rPr lang="es-ES_tradnl" sz="2800" dirty="0" smtClean="0"/>
              <a:t>Competencia</a:t>
            </a:r>
            <a:endParaRPr lang="es-ES_tradnl" sz="2800" dirty="0"/>
          </a:p>
          <a:p>
            <a:pPr lvl="1"/>
            <a:r>
              <a:rPr lang="es-ES_tradnl" sz="2400" dirty="0"/>
              <a:t>No falsificar el nivel de competencia y aceptar responsabilidades fuera de su capacidad</a:t>
            </a:r>
          </a:p>
          <a:p>
            <a:r>
              <a:rPr lang="es-ES_tradnl" sz="2800" dirty="0"/>
              <a:t>Derechos de la propiedad intelectual</a:t>
            </a:r>
          </a:p>
          <a:p>
            <a:pPr lvl="1"/>
            <a:r>
              <a:rPr lang="es-ES_tradnl" sz="2400" dirty="0"/>
              <a:t>Conocer la leyes vigentes sobre las patentes y copyright</a:t>
            </a:r>
          </a:p>
          <a:p>
            <a:r>
              <a:rPr lang="es-ES_tradnl" sz="2800" dirty="0"/>
              <a:t>Uso inapropiado de las computadoras</a:t>
            </a:r>
          </a:p>
          <a:p>
            <a:pPr lvl="1"/>
            <a:r>
              <a:rPr lang="es-ES_tradnl" sz="2400" dirty="0"/>
              <a:t>No debe utilizar sus habilidades técnicas para utilizar de forma inapropiada otras computadoras</a:t>
            </a:r>
          </a:p>
          <a:p>
            <a:r>
              <a:rPr lang="es-ES_tradnl" sz="2800" dirty="0"/>
              <a:t>Existen diferentes </a:t>
            </a:r>
            <a:r>
              <a:rPr lang="es-ES_tradnl" sz="2800" dirty="0" smtClean="0"/>
              <a:t>organizaciones como </a:t>
            </a:r>
            <a:r>
              <a:rPr lang="es-ES_tradnl" sz="2800" dirty="0"/>
              <a:t>ACM o IEEE que sugieren diferentes códigos de ética a respetar</a:t>
            </a:r>
          </a:p>
        </p:txBody>
      </p:sp>
      <p:sp>
        <p:nvSpPr>
          <p:cNvPr id="5" name="Marcador de fecha 4"/>
          <p:cNvSpPr>
            <a:spLocks noGrp="1"/>
          </p:cNvSpPr>
          <p:nvPr>
            <p:ph type="dt" sz="half" idx="2"/>
          </p:nvPr>
        </p:nvSpPr>
        <p:spPr/>
        <p:txBody>
          <a:bodyPr/>
          <a:lstStyle/>
          <a:p>
            <a:pPr>
              <a:defRPr/>
            </a:pPr>
            <a:r>
              <a:rPr lang="es-AR" smtClean="0"/>
              <a:t>2018</a:t>
            </a:r>
            <a:endParaRPr lang="es-AR" dirty="0"/>
          </a:p>
        </p:txBody>
      </p:sp>
      <p:sp>
        <p:nvSpPr>
          <p:cNvPr id="8" name="7 Marcador de pie de página"/>
          <p:cNvSpPr>
            <a:spLocks noGrp="1"/>
          </p:cNvSpPr>
          <p:nvPr>
            <p:ph type="ftr" sz="quarter" idx="3"/>
          </p:nvPr>
        </p:nvSpPr>
        <p:spPr/>
        <p:txBody>
          <a:bodyPr/>
          <a:lstStyle/>
          <a:p>
            <a:r>
              <a:rPr lang="es-ES" smtClean="0"/>
              <a:t>Ingeniería de Software I</a:t>
            </a:r>
            <a:endParaRPr lang="es-ES" dirty="0"/>
          </a:p>
        </p:txBody>
      </p:sp>
    </p:spTree>
    <p:extLst>
      <p:ext uri="{BB962C8B-B14F-4D97-AF65-F5344CB8AC3E}">
        <p14:creationId xmlns:p14="http://schemas.microsoft.com/office/powerpoint/2010/main" val="176547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Historias de usuario  - Criterios de aceptación</a:t>
            </a:r>
          </a:p>
        </p:txBody>
      </p:sp>
      <p:sp>
        <p:nvSpPr>
          <p:cNvPr id="5" name="4 Marcador de contenido"/>
          <p:cNvSpPr>
            <a:spLocks noGrp="1"/>
          </p:cNvSpPr>
          <p:nvPr>
            <p:ph type="body" sz="quarter" idx="14"/>
          </p:nvPr>
        </p:nvSpPr>
        <p:spPr>
          <a:xfrm>
            <a:off x="407368" y="2420888"/>
            <a:ext cx="11017224" cy="5040560"/>
          </a:xfrm>
        </p:spPr>
        <p:txBody>
          <a:bodyPr>
            <a:noAutofit/>
          </a:bodyPr>
          <a:lstStyle/>
          <a:p>
            <a:pPr marL="342900" lvl="1" indent="-342900" algn="just">
              <a:buFont typeface="Wingdings" panose="05000000000000000000" pitchFamily="2" charset="2"/>
              <a:buChar char="Ø"/>
            </a:pPr>
            <a:r>
              <a:rPr lang="es-AR" sz="2400" dirty="0"/>
              <a:t>Un criterio de aceptación es el criterio por el cual se define si una historia de usuario fue desarrollada según la expectativa del </a:t>
            </a:r>
            <a:r>
              <a:rPr lang="es-AR" sz="2400" dirty="0" err="1"/>
              <a:t>Product</a:t>
            </a:r>
            <a:r>
              <a:rPr lang="es-AR" sz="2400" dirty="0"/>
              <a:t> Manager/</a:t>
            </a:r>
            <a:r>
              <a:rPr lang="es-AR" sz="2400" dirty="0" err="1"/>
              <a:t>Owner</a:t>
            </a:r>
            <a:r>
              <a:rPr lang="es-AR" sz="2400" dirty="0"/>
              <a:t> (como representante de los criterios del cliente) y se si puede dar como hecha.</a:t>
            </a:r>
          </a:p>
          <a:p>
            <a:pPr marL="342900" lvl="1" indent="-342900" algn="just">
              <a:buFont typeface="Wingdings" panose="05000000000000000000" pitchFamily="2" charset="2"/>
              <a:buChar char="Ø"/>
            </a:pPr>
            <a:endParaRPr lang="es-AR" sz="2400" dirty="0"/>
          </a:p>
          <a:p>
            <a:pPr marL="342900" lvl="1" indent="-342900" algn="just">
              <a:buFont typeface="Wingdings" panose="05000000000000000000" pitchFamily="2" charset="2"/>
              <a:buChar char="Ø"/>
            </a:pPr>
            <a:r>
              <a:rPr lang="es-AR" sz="2400" dirty="0"/>
              <a:t>Deben ser definidos </a:t>
            </a:r>
            <a:r>
              <a:rPr lang="es-AR" sz="2400" dirty="0" smtClean="0"/>
              <a:t>durante </a:t>
            </a:r>
            <a:r>
              <a:rPr lang="es-AR" sz="2400" dirty="0"/>
              <a:t>la etapa inicial antes de la </a:t>
            </a:r>
            <a:r>
              <a:rPr lang="es-AR" sz="2400" dirty="0" smtClean="0"/>
              <a:t>codificación, </a:t>
            </a:r>
            <a:r>
              <a:rPr lang="es-AR" sz="2400" dirty="0"/>
              <a:t>acompañan a la historia de </a:t>
            </a:r>
            <a:r>
              <a:rPr lang="es-AR" sz="2400" dirty="0" smtClean="0"/>
              <a:t>usuario, </a:t>
            </a:r>
            <a:r>
              <a:rPr lang="es-AR" sz="2400" dirty="0"/>
              <a:t>porque complementan la historia de usuario y ayudan al equipo de desarrollo a entender mejor cómo se espera que el producto se </a:t>
            </a:r>
            <a:r>
              <a:rPr lang="es-AR" sz="2400" dirty="0" smtClean="0"/>
              <a:t>comporte. </a:t>
            </a:r>
            <a:endParaRPr lang="es-AR" sz="2400" dirty="0"/>
          </a:p>
        </p:txBody>
      </p:sp>
      <p:sp>
        <p:nvSpPr>
          <p:cNvPr id="3" name="Marcador de pie de página 2"/>
          <p:cNvSpPr>
            <a:spLocks noGrp="1"/>
          </p:cNvSpPr>
          <p:nvPr>
            <p:ph type="ftr" sz="quarter" idx="15"/>
          </p:nvPr>
        </p:nvSpPr>
        <p:spPr/>
        <p:txBody>
          <a:bodyPr/>
          <a:lstStyle/>
          <a:p>
            <a:r>
              <a:rPr lang="es-ES"/>
              <a:t>Ingeniería de Software I </a:t>
            </a:r>
          </a:p>
        </p:txBody>
      </p:sp>
      <p:sp>
        <p:nvSpPr>
          <p:cNvPr id="4" name="Marcador de número de diapositiva 3"/>
          <p:cNvSpPr>
            <a:spLocks noGrp="1"/>
          </p:cNvSpPr>
          <p:nvPr>
            <p:ph type="sldNum" sz="quarter" idx="16"/>
          </p:nvPr>
        </p:nvSpPr>
        <p:spPr/>
        <p:txBody>
          <a:bodyPr/>
          <a:lstStyle/>
          <a:p>
            <a:fld id="{4313BD7E-F7C4-4BB1-B30C-B930CCB70064}" type="slidenum">
              <a:rPr lang="es-ES" smtClean="0"/>
              <a:pPr/>
              <a:t>70</a:t>
            </a:fld>
            <a:endParaRPr lang="es-ES"/>
          </a:p>
        </p:txBody>
      </p:sp>
    </p:spTree>
    <p:extLst>
      <p:ext uri="{BB962C8B-B14F-4D97-AF65-F5344CB8AC3E}">
        <p14:creationId xmlns:p14="http://schemas.microsoft.com/office/powerpoint/2010/main" val="315202006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Historias de usuario  - Criterios de aceptación</a:t>
            </a:r>
          </a:p>
        </p:txBody>
      </p:sp>
      <p:sp>
        <p:nvSpPr>
          <p:cNvPr id="5" name="4 Marcador de contenido"/>
          <p:cNvSpPr>
            <a:spLocks noGrp="1"/>
          </p:cNvSpPr>
          <p:nvPr>
            <p:ph type="body" sz="quarter" idx="14"/>
          </p:nvPr>
        </p:nvSpPr>
        <p:spPr>
          <a:xfrm>
            <a:off x="407368" y="1988840"/>
            <a:ext cx="10729192" cy="5040560"/>
          </a:xfrm>
        </p:spPr>
        <p:txBody>
          <a:bodyPr>
            <a:noAutofit/>
          </a:bodyPr>
          <a:lstStyle/>
          <a:p>
            <a:pPr marL="342900" lvl="1" indent="-342900" algn="just">
              <a:spcBef>
                <a:spcPts val="600"/>
              </a:spcBef>
              <a:spcAft>
                <a:spcPts val="600"/>
              </a:spcAft>
              <a:buFont typeface="Wingdings" panose="05000000000000000000" pitchFamily="2" charset="2"/>
              <a:buChar char="Ø"/>
            </a:pPr>
            <a:r>
              <a:rPr lang="es-AR" sz="2400" dirty="0" smtClean="0"/>
              <a:t>Los criterios de aceptación son utilizados para expresar el resultado de las conversaciones del cliente con el desarrollador. El cliente debería ser quien las escriba más que el desarrollador.</a:t>
            </a:r>
          </a:p>
          <a:p>
            <a:pPr marL="342900" lvl="1" indent="-342900" algn="just">
              <a:spcBef>
                <a:spcPts val="600"/>
              </a:spcBef>
              <a:spcAft>
                <a:spcPts val="600"/>
              </a:spcAft>
              <a:buFont typeface="Wingdings" panose="05000000000000000000" pitchFamily="2" charset="2"/>
              <a:buChar char="Ø"/>
            </a:pPr>
            <a:endParaRPr lang="es-AR" sz="2400" dirty="0" smtClean="0"/>
          </a:p>
          <a:p>
            <a:pPr marL="342900" lvl="1" indent="-342900" algn="just">
              <a:spcBef>
                <a:spcPts val="600"/>
              </a:spcBef>
              <a:spcAft>
                <a:spcPts val="600"/>
              </a:spcAft>
              <a:buFont typeface="Wingdings" panose="05000000000000000000" pitchFamily="2" charset="2"/>
              <a:buChar char="Ø"/>
            </a:pPr>
            <a:r>
              <a:rPr lang="es-AR" sz="2400" dirty="0" smtClean="0"/>
              <a:t>Representan </a:t>
            </a:r>
            <a:r>
              <a:rPr lang="es-AR" sz="2400" dirty="0"/>
              <a:t>el inicio de la definición del cómo. No están diseñados para ser tan detallados como una especificación de diseño tradicional. </a:t>
            </a:r>
            <a:endParaRPr lang="es-AR" sz="2400" dirty="0" smtClean="0"/>
          </a:p>
          <a:p>
            <a:pPr marL="342900" lvl="1" indent="-342900" algn="just">
              <a:spcBef>
                <a:spcPts val="600"/>
              </a:spcBef>
              <a:spcAft>
                <a:spcPts val="600"/>
              </a:spcAft>
              <a:buFont typeface="Wingdings" panose="05000000000000000000" pitchFamily="2" charset="2"/>
              <a:buChar char="Ø"/>
            </a:pPr>
            <a:endParaRPr lang="es-AR" sz="2400" dirty="0"/>
          </a:p>
          <a:p>
            <a:pPr marL="342900" lvl="1" indent="-342900" algn="just">
              <a:spcBef>
                <a:spcPts val="600"/>
              </a:spcBef>
              <a:spcAft>
                <a:spcPts val="600"/>
              </a:spcAft>
              <a:buFont typeface="Wingdings" panose="05000000000000000000" pitchFamily="2" charset="2"/>
              <a:buChar char="Ø"/>
            </a:pPr>
            <a:r>
              <a:rPr lang="es-AR" sz="2400" dirty="0" smtClean="0"/>
              <a:t>Si </a:t>
            </a:r>
            <a:r>
              <a:rPr lang="es-AR" sz="2400" dirty="0"/>
              <a:t>una historia de usuario tiene más de 4 criterios de aceptación, debe evaluarse subdividir la historia. </a:t>
            </a:r>
            <a:endParaRPr lang="es-AR" sz="2400" dirty="0" smtClean="0"/>
          </a:p>
          <a:p>
            <a:pPr marL="342900" lvl="1" indent="-342900" algn="just">
              <a:spcBef>
                <a:spcPts val="600"/>
              </a:spcBef>
              <a:spcAft>
                <a:spcPts val="600"/>
              </a:spcAft>
              <a:buFont typeface="Wingdings" panose="05000000000000000000" pitchFamily="2" charset="2"/>
              <a:buChar char="Ø"/>
            </a:pPr>
            <a:endParaRPr lang="es-AR" sz="2400" dirty="0"/>
          </a:p>
          <a:p>
            <a:pPr marL="342900" lvl="1" indent="-342900" algn="just">
              <a:spcBef>
                <a:spcPts val="600"/>
              </a:spcBef>
              <a:spcAft>
                <a:spcPts val="600"/>
              </a:spcAft>
              <a:buFont typeface="Wingdings" panose="05000000000000000000" pitchFamily="2" charset="2"/>
              <a:buChar char="Ø"/>
            </a:pPr>
            <a:r>
              <a:rPr lang="es-AR" sz="2400" dirty="0" smtClean="0"/>
              <a:t>Puede </a:t>
            </a:r>
            <a:r>
              <a:rPr lang="es-AR" sz="2400" dirty="0"/>
              <a:t>añadirse un número de escenario para identificar al criterio, asociado a la historia de usuario en cuestión. </a:t>
            </a:r>
          </a:p>
          <a:p>
            <a:pPr lvl="1" algn="just">
              <a:spcBef>
                <a:spcPts val="0"/>
              </a:spcBef>
            </a:pPr>
            <a:endParaRPr lang="es-AR" sz="2400" dirty="0"/>
          </a:p>
          <a:p>
            <a:pPr lvl="1" algn="just">
              <a:spcBef>
                <a:spcPts val="0"/>
              </a:spcBef>
            </a:pPr>
            <a:endParaRPr lang="es-ES" sz="2400" dirty="0"/>
          </a:p>
        </p:txBody>
      </p:sp>
      <p:sp>
        <p:nvSpPr>
          <p:cNvPr id="3" name="Marcador de pie de página 2"/>
          <p:cNvSpPr>
            <a:spLocks noGrp="1"/>
          </p:cNvSpPr>
          <p:nvPr>
            <p:ph type="ftr" sz="quarter" idx="15"/>
          </p:nvPr>
        </p:nvSpPr>
        <p:spPr/>
        <p:txBody>
          <a:bodyPr/>
          <a:lstStyle/>
          <a:p>
            <a:r>
              <a:rPr lang="es-ES"/>
              <a:t>Ingeniería de Software I </a:t>
            </a:r>
          </a:p>
        </p:txBody>
      </p:sp>
      <p:sp>
        <p:nvSpPr>
          <p:cNvPr id="4" name="Marcador de número de diapositiva 3"/>
          <p:cNvSpPr>
            <a:spLocks noGrp="1"/>
          </p:cNvSpPr>
          <p:nvPr>
            <p:ph type="sldNum" sz="quarter" idx="16"/>
          </p:nvPr>
        </p:nvSpPr>
        <p:spPr/>
        <p:txBody>
          <a:bodyPr/>
          <a:lstStyle/>
          <a:p>
            <a:fld id="{4313BD7E-F7C4-4BB1-B30C-B930CCB70064}" type="slidenum">
              <a:rPr lang="es-ES" smtClean="0"/>
              <a:pPr/>
              <a:t>71</a:t>
            </a:fld>
            <a:endParaRPr lang="es-ES"/>
          </a:p>
        </p:txBody>
      </p:sp>
    </p:spTree>
    <p:extLst>
      <p:ext uri="{BB962C8B-B14F-4D97-AF65-F5344CB8AC3E}">
        <p14:creationId xmlns:p14="http://schemas.microsoft.com/office/powerpoint/2010/main" val="3859959043"/>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1544" y="332656"/>
            <a:ext cx="7620000" cy="1143000"/>
          </a:xfrm>
        </p:spPr>
        <p:txBody>
          <a:bodyPr/>
          <a:lstStyle/>
          <a:p>
            <a:r>
              <a:rPr lang="es-AR" sz="4000" dirty="0"/>
              <a:t>Historia de Usuario – Ejemplo</a:t>
            </a:r>
            <a:br>
              <a:rPr lang="es-AR" sz="4000" dirty="0"/>
            </a:br>
            <a:endParaRPr lang="es-AR" sz="4000" dirty="0"/>
          </a:p>
        </p:txBody>
      </p:sp>
      <p:sp>
        <p:nvSpPr>
          <p:cNvPr id="3" name="Marcador de pie de página 2"/>
          <p:cNvSpPr>
            <a:spLocks noGrp="1"/>
          </p:cNvSpPr>
          <p:nvPr>
            <p:ph type="ftr" sz="quarter" idx="15"/>
          </p:nvPr>
        </p:nvSpPr>
        <p:spPr/>
        <p:txBody>
          <a:bodyPr/>
          <a:lstStyle/>
          <a:p>
            <a:r>
              <a:rPr lang="sv-SE"/>
              <a:t>Ingeniería de Software I  2016</a:t>
            </a:r>
            <a:endParaRPr lang="es-ES" dirty="0"/>
          </a:p>
        </p:txBody>
      </p:sp>
      <p:sp>
        <p:nvSpPr>
          <p:cNvPr id="4" name="Marcador de número de diapositiva 3"/>
          <p:cNvSpPr>
            <a:spLocks noGrp="1"/>
          </p:cNvSpPr>
          <p:nvPr>
            <p:ph type="sldNum" sz="quarter" idx="16"/>
          </p:nvPr>
        </p:nvSpPr>
        <p:spPr/>
        <p:txBody>
          <a:bodyPr/>
          <a:lstStyle/>
          <a:p>
            <a:fld id="{9309AEDA-1D6C-44D3-8BB0-A178BBA71291}" type="slidenum">
              <a:rPr lang="es-ES" smtClean="0"/>
              <a:pPr/>
              <a:t>72</a:t>
            </a:fld>
            <a:endParaRPr lang="es-ES" dirty="0"/>
          </a:p>
        </p:txBody>
      </p:sp>
      <p:graphicFrame>
        <p:nvGraphicFramePr>
          <p:cNvPr id="7" name="Tabla 6"/>
          <p:cNvGraphicFramePr>
            <a:graphicFrameLocks noGrp="1"/>
          </p:cNvGraphicFramePr>
          <p:nvPr>
            <p:extLst>
              <p:ext uri="{D42A27DB-BD31-4B8C-83A1-F6EECF244321}">
                <p14:modId xmlns:p14="http://schemas.microsoft.com/office/powerpoint/2010/main" val="3466628491"/>
              </p:ext>
            </p:extLst>
          </p:nvPr>
        </p:nvGraphicFramePr>
        <p:xfrm>
          <a:off x="2237148" y="1700809"/>
          <a:ext cx="7128792" cy="4487411"/>
        </p:xfrm>
        <a:graphic>
          <a:graphicData uri="http://schemas.openxmlformats.org/drawingml/2006/table">
            <a:tbl>
              <a:tblPr firstRow="1" firstCol="1" lastRow="1" lastCol="1" bandRow="1" bandCol="1">
                <a:tableStyleId>{5C22544A-7EE6-4342-B048-85BDC9FD1C3A}</a:tableStyleId>
              </a:tblPr>
              <a:tblGrid>
                <a:gridCol w="1963538">
                  <a:extLst>
                    <a:ext uri="{9D8B030D-6E8A-4147-A177-3AD203B41FA5}">
                      <a16:colId xmlns="" xmlns:a16="http://schemas.microsoft.com/office/drawing/2014/main" val="3830875364"/>
                    </a:ext>
                  </a:extLst>
                </a:gridCol>
                <a:gridCol w="228892">
                  <a:extLst>
                    <a:ext uri="{9D8B030D-6E8A-4147-A177-3AD203B41FA5}">
                      <a16:colId xmlns="" xmlns:a16="http://schemas.microsoft.com/office/drawing/2014/main" val="3675256880"/>
                    </a:ext>
                  </a:extLst>
                </a:gridCol>
                <a:gridCol w="4936362">
                  <a:extLst>
                    <a:ext uri="{9D8B030D-6E8A-4147-A177-3AD203B41FA5}">
                      <a16:colId xmlns="" xmlns:a16="http://schemas.microsoft.com/office/drawing/2014/main" val="394479599"/>
                    </a:ext>
                  </a:extLst>
                </a:gridCol>
              </a:tblGrid>
              <a:tr h="401839">
                <a:tc gridSpan="3">
                  <a:txBody>
                    <a:bodyPr/>
                    <a:lstStyle/>
                    <a:p>
                      <a:pPr marL="3166110" indent="-3075940" algn="r">
                        <a:spcAft>
                          <a:spcPts val="0"/>
                        </a:spcAft>
                        <a:tabLst>
                          <a:tab pos="3166110" algn="ctr"/>
                          <a:tab pos="6332220" algn="r"/>
                        </a:tabLst>
                      </a:pPr>
                      <a:r>
                        <a:rPr lang="es-ES_tradnl" sz="1600" dirty="0">
                          <a:effectLst/>
                        </a:rPr>
                        <a:t>ANVERSO------------------------Historia de Usuario</a:t>
                      </a:r>
                      <a:endParaRPr lang="es-AR" sz="1600" dirty="0">
                        <a:solidFill>
                          <a:srgbClr val="000000"/>
                        </a:solidFill>
                        <a:effectLst/>
                        <a:latin typeface="Nimbus Roman No9 L"/>
                        <a:ea typeface="HG Mincho Light J"/>
                        <a:cs typeface="Times New Roman" panose="02020603050405020304" pitchFamily="18" charset="0"/>
                      </a:endParaRPr>
                    </a:p>
                  </a:txBody>
                  <a:tcPr marL="68580" marR="68580" marT="0" marB="0" anchor="ctr"/>
                </a:tc>
                <a:tc hMerge="1">
                  <a:txBody>
                    <a:bodyPr/>
                    <a:lstStyle/>
                    <a:p>
                      <a:endParaRPr lang="es-AR"/>
                    </a:p>
                  </a:txBody>
                  <a:tcPr/>
                </a:tc>
                <a:tc hMerge="1">
                  <a:txBody>
                    <a:bodyPr/>
                    <a:lstStyle/>
                    <a:p>
                      <a:endParaRPr lang="es-AR"/>
                    </a:p>
                  </a:txBody>
                  <a:tcPr/>
                </a:tc>
                <a:extLst>
                  <a:ext uri="{0D108BD9-81ED-4DB2-BD59-A6C34878D82A}">
                    <a16:rowId xmlns="" xmlns:a16="http://schemas.microsoft.com/office/drawing/2014/main" val="4179991223"/>
                  </a:ext>
                </a:extLst>
              </a:tr>
              <a:tr h="186115">
                <a:tc>
                  <a:txBody>
                    <a:bodyPr/>
                    <a:lstStyle/>
                    <a:p>
                      <a:pPr>
                        <a:spcAft>
                          <a:spcPts val="0"/>
                        </a:spcAft>
                      </a:pPr>
                      <a:r>
                        <a:rPr lang="es-ES" sz="1600" dirty="0">
                          <a:effectLst/>
                        </a:rPr>
                        <a:t>Número: 14</a:t>
                      </a:r>
                      <a:endParaRPr lang="es-AR" sz="1600" dirty="0">
                        <a:effectLst/>
                        <a:latin typeface="Times New Roman" panose="02020603050405020304" pitchFamily="18" charset="0"/>
                        <a:ea typeface="Times New Roman" panose="02020603050405020304" pitchFamily="18" charset="0"/>
                      </a:endParaRPr>
                    </a:p>
                  </a:txBody>
                  <a:tcPr marL="68580" marR="68580" marT="0" marB="0" anchor="ctr"/>
                </a:tc>
                <a:tc gridSpan="2">
                  <a:txBody>
                    <a:bodyPr/>
                    <a:lstStyle/>
                    <a:p>
                      <a:pPr>
                        <a:spcAft>
                          <a:spcPts val="0"/>
                        </a:spcAft>
                      </a:pPr>
                      <a:endParaRPr lang="es-AR" sz="16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AR"/>
                    </a:p>
                  </a:txBody>
                  <a:tcPr/>
                </a:tc>
                <a:extLst>
                  <a:ext uri="{0D108BD9-81ED-4DB2-BD59-A6C34878D82A}">
                    <a16:rowId xmlns="" xmlns:a16="http://schemas.microsoft.com/office/drawing/2014/main" val="2143195989"/>
                  </a:ext>
                </a:extLst>
              </a:tr>
              <a:tr h="186115">
                <a:tc gridSpan="3">
                  <a:txBody>
                    <a:bodyPr/>
                    <a:lstStyle/>
                    <a:p>
                      <a:pPr>
                        <a:spcAft>
                          <a:spcPts val="0"/>
                        </a:spcAft>
                      </a:pPr>
                      <a:r>
                        <a:rPr lang="es-ES" sz="1600" dirty="0">
                          <a:effectLst/>
                        </a:rPr>
                        <a:t>Nombre historia: Generar</a:t>
                      </a:r>
                      <a:r>
                        <a:rPr lang="es-ES" sz="1600" baseline="0" dirty="0">
                          <a:effectLst/>
                        </a:rPr>
                        <a:t> orden de compra</a:t>
                      </a:r>
                      <a:endParaRPr lang="es-AR" sz="16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AR"/>
                    </a:p>
                  </a:txBody>
                  <a:tcPr/>
                </a:tc>
                <a:tc hMerge="1">
                  <a:txBody>
                    <a:bodyPr/>
                    <a:lstStyle/>
                    <a:p>
                      <a:endParaRPr lang="es-AR"/>
                    </a:p>
                  </a:txBody>
                  <a:tcPr/>
                </a:tc>
                <a:extLst>
                  <a:ext uri="{0D108BD9-81ED-4DB2-BD59-A6C34878D82A}">
                    <a16:rowId xmlns="" xmlns:a16="http://schemas.microsoft.com/office/drawing/2014/main" val="2432331568"/>
                  </a:ext>
                </a:extLst>
              </a:tr>
              <a:tr h="372231">
                <a:tc gridSpan="2">
                  <a:txBody>
                    <a:bodyPr/>
                    <a:lstStyle/>
                    <a:p>
                      <a:pPr>
                        <a:spcAft>
                          <a:spcPts val="0"/>
                        </a:spcAft>
                      </a:pPr>
                      <a:r>
                        <a:rPr lang="es-ES" sz="1600" dirty="0">
                          <a:effectLst/>
                        </a:rPr>
                        <a:t>Prioridad  en negocio:  </a:t>
                      </a:r>
                      <a:endParaRPr lang="es-AR" sz="1600" dirty="0">
                        <a:effectLst/>
                      </a:endParaRPr>
                    </a:p>
                    <a:p>
                      <a:pPr>
                        <a:spcAft>
                          <a:spcPts val="0"/>
                        </a:spcAft>
                      </a:pPr>
                      <a:r>
                        <a:rPr lang="es-ES" sz="1600" dirty="0">
                          <a:effectLst/>
                        </a:rPr>
                        <a:t>Alta  (300)</a:t>
                      </a:r>
                      <a:endParaRPr lang="es-AR" sz="16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AR"/>
                    </a:p>
                  </a:txBody>
                  <a:tcPr/>
                </a:tc>
                <a:tc>
                  <a:txBody>
                    <a:bodyPr/>
                    <a:lstStyle/>
                    <a:p>
                      <a:pPr>
                        <a:spcAft>
                          <a:spcPts val="0"/>
                        </a:spcAft>
                      </a:pPr>
                      <a:r>
                        <a:rPr lang="es-AR" sz="1600" dirty="0">
                          <a:effectLst/>
                        </a:rPr>
                        <a:t>Dependencias: </a:t>
                      </a:r>
                      <a:r>
                        <a:rPr lang="es-AR" sz="1600" baseline="0" dirty="0">
                          <a:effectLst/>
                        </a:rPr>
                        <a:t>1, 12</a:t>
                      </a:r>
                      <a:endParaRPr lang="es-AR"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2458594619"/>
                  </a:ext>
                </a:extLst>
              </a:tr>
              <a:tr h="186115">
                <a:tc gridSpan="2">
                  <a:txBody>
                    <a:bodyPr/>
                    <a:lstStyle/>
                    <a:p>
                      <a:pPr>
                        <a:spcAft>
                          <a:spcPts val="0"/>
                        </a:spcAft>
                      </a:pPr>
                      <a:r>
                        <a:rPr lang="es-ES" sz="1600" dirty="0">
                          <a:effectLst/>
                        </a:rPr>
                        <a:t>Estimación: 4</a:t>
                      </a:r>
                      <a:endParaRPr lang="es-AR" sz="16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AR"/>
                    </a:p>
                  </a:txBody>
                  <a:tcPr/>
                </a:tc>
                <a:tc>
                  <a:txBody>
                    <a:bodyPr/>
                    <a:lstStyle/>
                    <a:p>
                      <a:pPr>
                        <a:spcAft>
                          <a:spcPts val="0"/>
                        </a:spcAft>
                      </a:pPr>
                      <a:endParaRPr lang="es-AR"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 xmlns:a16="http://schemas.microsoft.com/office/drawing/2014/main" val="4043094410"/>
                  </a:ext>
                </a:extLst>
              </a:tr>
              <a:tr h="186115">
                <a:tc gridSpan="3">
                  <a:txBody>
                    <a:bodyPr/>
                    <a:lstStyle/>
                    <a:p>
                      <a:pPr>
                        <a:spcAft>
                          <a:spcPts val="0"/>
                        </a:spcAft>
                      </a:pPr>
                      <a:r>
                        <a:rPr lang="es-ES" sz="1600" dirty="0">
                          <a:effectLst/>
                        </a:rPr>
                        <a:t>Programador responsable:  Pablo</a:t>
                      </a:r>
                      <a:r>
                        <a:rPr lang="es-ES" sz="1600" baseline="0" dirty="0">
                          <a:effectLst/>
                        </a:rPr>
                        <a:t> </a:t>
                      </a:r>
                      <a:r>
                        <a:rPr lang="es-ES" sz="1600" baseline="0" dirty="0" err="1">
                          <a:effectLst/>
                        </a:rPr>
                        <a:t>Gimenez</a:t>
                      </a:r>
                      <a:endParaRPr lang="es-AR" sz="16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AR"/>
                    </a:p>
                  </a:txBody>
                  <a:tcPr/>
                </a:tc>
                <a:tc hMerge="1">
                  <a:txBody>
                    <a:bodyPr/>
                    <a:lstStyle/>
                    <a:p>
                      <a:endParaRPr lang="es-AR"/>
                    </a:p>
                  </a:txBody>
                  <a:tcPr/>
                </a:tc>
                <a:extLst>
                  <a:ext uri="{0D108BD9-81ED-4DB2-BD59-A6C34878D82A}">
                    <a16:rowId xmlns="" xmlns:a16="http://schemas.microsoft.com/office/drawing/2014/main" val="1421451234"/>
                  </a:ext>
                </a:extLst>
              </a:tr>
              <a:tr h="2622532">
                <a:tc gridSpan="3">
                  <a:txBody>
                    <a:bodyPr/>
                    <a:lstStyle/>
                    <a:p>
                      <a:pPr>
                        <a:spcAft>
                          <a:spcPts val="0"/>
                        </a:spcAft>
                      </a:pPr>
                      <a:r>
                        <a:rPr lang="es-ES" sz="1600" dirty="0">
                          <a:effectLst/>
                        </a:rPr>
                        <a:t> </a:t>
                      </a:r>
                      <a:endParaRPr lang="es-AR" sz="1600" dirty="0">
                        <a:effectLst/>
                      </a:endParaRPr>
                    </a:p>
                    <a:p>
                      <a:pPr>
                        <a:spcAft>
                          <a:spcPts val="0"/>
                        </a:spcAft>
                      </a:pPr>
                      <a:r>
                        <a:rPr lang="es-ES" sz="1600" dirty="0">
                          <a:effectLst/>
                        </a:rPr>
                        <a:t>Descripción:</a:t>
                      </a:r>
                      <a:endParaRPr lang="es-AR" sz="1600" dirty="0">
                        <a:effectLst/>
                      </a:endParaRPr>
                    </a:p>
                    <a:p>
                      <a:pPr>
                        <a:spcAft>
                          <a:spcPts val="0"/>
                        </a:spcAft>
                      </a:pPr>
                      <a:r>
                        <a:rPr lang="es-AR" sz="1600" dirty="0">
                          <a:effectLst/>
                        </a:rPr>
                        <a:t>Como personal de compras quiero poder generar una orden de compra para poder enviársela al proveedor</a:t>
                      </a:r>
                      <a:r>
                        <a:rPr lang="es-ES" sz="1600" dirty="0">
                          <a:effectLst/>
                        </a:rPr>
                        <a:t> </a:t>
                      </a:r>
                      <a:endParaRPr lang="es-AR" sz="1600" dirty="0">
                        <a:effectLst/>
                      </a:endParaRPr>
                    </a:p>
                    <a:p>
                      <a:pPr>
                        <a:spcAft>
                          <a:spcPts val="0"/>
                        </a:spcAft>
                      </a:pPr>
                      <a:r>
                        <a:rPr lang="es-ES" sz="1600" dirty="0">
                          <a:effectLst/>
                        </a:rPr>
                        <a:t> </a:t>
                      </a:r>
                      <a:endParaRPr lang="es-AR" sz="1600" dirty="0">
                        <a:effectLst/>
                      </a:endParaRPr>
                    </a:p>
                    <a:p>
                      <a:pPr>
                        <a:spcAft>
                          <a:spcPts val="0"/>
                        </a:spcAft>
                      </a:pPr>
                      <a:r>
                        <a:rPr lang="es-ES" sz="1600" dirty="0">
                          <a:effectLst/>
                        </a:rPr>
                        <a:t> </a:t>
                      </a:r>
                      <a:endParaRPr lang="es-AR" sz="1600" dirty="0">
                        <a:effectLst/>
                      </a:endParaRPr>
                    </a:p>
                    <a:p>
                      <a:pPr>
                        <a:spcAft>
                          <a:spcPts val="0"/>
                        </a:spcAft>
                      </a:pPr>
                      <a:r>
                        <a:rPr lang="es-ES" sz="1600" dirty="0">
                          <a:effectLst/>
                        </a:rPr>
                        <a:t> </a:t>
                      </a:r>
                      <a:endParaRPr lang="es-AR" sz="1600" dirty="0">
                        <a:effectLst/>
                      </a:endParaRPr>
                    </a:p>
                    <a:p>
                      <a:pPr>
                        <a:spcAft>
                          <a:spcPts val="0"/>
                        </a:spcAft>
                      </a:pPr>
                      <a:r>
                        <a:rPr lang="es-ES" sz="1600" dirty="0">
                          <a:effectLst/>
                        </a:rPr>
                        <a:t> </a:t>
                      </a:r>
                      <a:endParaRPr lang="es-AR" sz="1600" dirty="0">
                        <a:effectLst/>
                      </a:endParaRPr>
                    </a:p>
                    <a:p>
                      <a:pPr>
                        <a:spcAft>
                          <a:spcPts val="0"/>
                        </a:spcAft>
                      </a:pPr>
                      <a:r>
                        <a:rPr lang="es-ES" sz="1600" dirty="0">
                          <a:effectLst/>
                        </a:rPr>
                        <a:t> </a:t>
                      </a:r>
                      <a:endParaRPr lang="es-AR" sz="16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AR"/>
                    </a:p>
                  </a:txBody>
                  <a:tcPr/>
                </a:tc>
                <a:tc hMerge="1">
                  <a:txBody>
                    <a:bodyPr/>
                    <a:lstStyle/>
                    <a:p>
                      <a:endParaRPr lang="es-AR"/>
                    </a:p>
                  </a:txBody>
                  <a:tcPr/>
                </a:tc>
                <a:extLst>
                  <a:ext uri="{0D108BD9-81ED-4DB2-BD59-A6C34878D82A}">
                    <a16:rowId xmlns="" xmlns:a16="http://schemas.microsoft.com/office/drawing/2014/main" val="160986805"/>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1386615579"/>
              </p:ext>
            </p:extLst>
          </p:nvPr>
        </p:nvGraphicFramePr>
        <p:xfrm>
          <a:off x="2257935" y="1700414"/>
          <a:ext cx="7128792" cy="4207459"/>
        </p:xfrm>
        <a:graphic>
          <a:graphicData uri="http://schemas.openxmlformats.org/drawingml/2006/table">
            <a:tbl>
              <a:tblPr firstRow="1" firstCol="1" lastRow="1" lastCol="1" bandRow="1" bandCol="1">
                <a:tableStyleId>{5C22544A-7EE6-4342-B048-85BDC9FD1C3A}</a:tableStyleId>
              </a:tblPr>
              <a:tblGrid>
                <a:gridCol w="7128792">
                  <a:extLst>
                    <a:ext uri="{9D8B030D-6E8A-4147-A177-3AD203B41FA5}">
                      <a16:colId xmlns="" xmlns:a16="http://schemas.microsoft.com/office/drawing/2014/main" val="3830875364"/>
                    </a:ext>
                  </a:extLst>
                </a:gridCol>
              </a:tblGrid>
              <a:tr h="401839">
                <a:tc>
                  <a:txBody>
                    <a:bodyPr/>
                    <a:lstStyle/>
                    <a:p>
                      <a:pPr marL="3166110" indent="-3075940" algn="r">
                        <a:spcAft>
                          <a:spcPts val="0"/>
                        </a:spcAft>
                        <a:tabLst>
                          <a:tab pos="3166110" algn="ctr"/>
                          <a:tab pos="6332220" algn="r"/>
                        </a:tabLst>
                      </a:pPr>
                      <a:r>
                        <a:rPr lang="es-AR" sz="1600" dirty="0">
                          <a:solidFill>
                            <a:schemeClr val="bg1"/>
                          </a:solidFill>
                          <a:effectLst/>
                          <a:latin typeface="Nimbus Roman No9 L"/>
                          <a:ea typeface="HG Mincho Light J"/>
                          <a:cs typeface="Times New Roman" panose="02020603050405020304" pitchFamily="18" charset="0"/>
                        </a:rPr>
                        <a:t>REVERSO --------------Criterios de  Aceptación</a:t>
                      </a:r>
                    </a:p>
                  </a:txBody>
                  <a:tcPr marL="68580" marR="68580" marT="0" marB="0" anchor="ctr">
                    <a:solidFill>
                      <a:schemeClr val="bg2">
                        <a:lumMod val="25000"/>
                      </a:schemeClr>
                    </a:solidFill>
                  </a:tcPr>
                </a:tc>
                <a:extLst>
                  <a:ext uri="{0D108BD9-81ED-4DB2-BD59-A6C34878D82A}">
                    <a16:rowId xmlns="" xmlns:a16="http://schemas.microsoft.com/office/drawing/2014/main" val="4179991223"/>
                  </a:ext>
                </a:extLst>
              </a:tr>
              <a:tr h="38056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2000" b="0" dirty="0"/>
                        <a:t>Debo poder visualizar todos los pedidos autorizados.</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2000" b="0" dirty="0"/>
                        <a:t>Al hacer clic sobre alguno de los pedidos debo poder visualizar en profundidad y tener un botón “generar orden de compra” que registre dicha orden.</a:t>
                      </a:r>
                    </a:p>
                    <a:p>
                      <a:pPr>
                        <a:spcAft>
                          <a:spcPts val="0"/>
                        </a:spcAft>
                      </a:pPr>
                      <a:endParaRPr lang="es-AR" sz="1600" dirty="0">
                        <a:effectLst/>
                        <a:latin typeface="Times New Roman" panose="02020603050405020304" pitchFamily="18" charset="0"/>
                        <a:ea typeface="Times New Roman" panose="02020603050405020304" pitchFamily="18" charset="0"/>
                      </a:endParaRPr>
                    </a:p>
                  </a:txBody>
                  <a:tcPr marL="68580" marR="68580" marT="0" marB="0" anchor="ctr">
                    <a:solidFill>
                      <a:schemeClr val="bg2">
                        <a:lumMod val="25000"/>
                      </a:schemeClr>
                    </a:solidFill>
                  </a:tcPr>
                </a:tc>
                <a:extLst>
                  <a:ext uri="{0D108BD9-81ED-4DB2-BD59-A6C34878D82A}">
                    <a16:rowId xmlns="" xmlns:a16="http://schemas.microsoft.com/office/drawing/2014/main" val="2143195989"/>
                  </a:ext>
                </a:extLst>
              </a:tr>
            </a:tbl>
          </a:graphicData>
        </a:graphic>
      </p:graphicFrame>
    </p:spTree>
    <p:extLst>
      <p:ext uri="{BB962C8B-B14F-4D97-AF65-F5344CB8AC3E}">
        <p14:creationId xmlns:p14="http://schemas.microsoft.com/office/powerpoint/2010/main" val="6534328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Historias de usuario - Beneficios</a:t>
            </a:r>
          </a:p>
        </p:txBody>
      </p:sp>
      <p:sp>
        <p:nvSpPr>
          <p:cNvPr id="56324" name="4 Marcador de contenido"/>
          <p:cNvSpPr>
            <a:spLocks noGrp="1"/>
          </p:cNvSpPr>
          <p:nvPr>
            <p:ph type="body" sz="quarter" idx="14"/>
          </p:nvPr>
        </p:nvSpPr>
        <p:spPr>
          <a:xfrm>
            <a:off x="1199456" y="1844824"/>
            <a:ext cx="8363436" cy="5263034"/>
          </a:xfrm>
        </p:spPr>
        <p:txBody>
          <a:bodyPr>
            <a:normAutofit/>
          </a:bodyPr>
          <a:lstStyle/>
          <a:p>
            <a:pPr marL="346329" lvl="1" indent="-342900" algn="just">
              <a:spcBef>
                <a:spcPts val="1200"/>
              </a:spcBef>
              <a:buFont typeface="Wingdings" panose="05000000000000000000" pitchFamily="2" charset="2"/>
              <a:buChar char="Ø"/>
            </a:pPr>
            <a:r>
              <a:rPr lang="es-ES" sz="2000" dirty="0"/>
              <a:t>Al ser muy corta, ésta representa requisitos del modelo de negocio que pueden implementarse rápidamente (días o semanas</a:t>
            </a:r>
            <a:r>
              <a:rPr lang="es-ES" sz="2000" dirty="0" smtClean="0"/>
              <a:t>).</a:t>
            </a:r>
          </a:p>
          <a:p>
            <a:pPr marL="346329" lvl="1" indent="-342900" algn="just">
              <a:spcBef>
                <a:spcPts val="1200"/>
              </a:spcBef>
              <a:buFont typeface="Wingdings" panose="05000000000000000000" pitchFamily="2" charset="2"/>
              <a:buChar char="Ø"/>
            </a:pPr>
            <a:endParaRPr lang="es-ES" sz="2000" dirty="0"/>
          </a:p>
          <a:p>
            <a:pPr marL="346329" lvl="1" indent="-342900" algn="just">
              <a:spcBef>
                <a:spcPts val="1200"/>
              </a:spcBef>
              <a:buFont typeface="Wingdings" panose="05000000000000000000" pitchFamily="2" charset="2"/>
              <a:buChar char="Ø"/>
            </a:pPr>
            <a:r>
              <a:rPr lang="es-ES" sz="2000" dirty="0" smtClean="0"/>
              <a:t>Necesitan </a:t>
            </a:r>
            <a:r>
              <a:rPr lang="es-ES" sz="2000" dirty="0"/>
              <a:t>poco mantenimiento</a:t>
            </a:r>
            <a:r>
              <a:rPr lang="es-ES" sz="2000" dirty="0" smtClean="0"/>
              <a:t>.</a:t>
            </a:r>
          </a:p>
          <a:p>
            <a:pPr marL="346329" lvl="1" indent="-342900" algn="just">
              <a:spcBef>
                <a:spcPts val="1200"/>
              </a:spcBef>
              <a:buFont typeface="Wingdings" panose="05000000000000000000" pitchFamily="2" charset="2"/>
              <a:buChar char="Ø"/>
            </a:pPr>
            <a:endParaRPr lang="es-ES" sz="2000" dirty="0"/>
          </a:p>
          <a:p>
            <a:pPr marL="346329" lvl="1" indent="-342900" algn="just">
              <a:spcBef>
                <a:spcPts val="1200"/>
              </a:spcBef>
              <a:buFont typeface="Wingdings" panose="05000000000000000000" pitchFamily="2" charset="2"/>
              <a:buChar char="Ø"/>
            </a:pPr>
            <a:r>
              <a:rPr lang="es-ES" sz="2000" dirty="0" smtClean="0"/>
              <a:t>Mantienen </a:t>
            </a:r>
            <a:r>
              <a:rPr lang="es-ES" sz="2000" dirty="0"/>
              <a:t>una relación cercana con el cliente</a:t>
            </a:r>
            <a:r>
              <a:rPr lang="es-ES" sz="2000" dirty="0" smtClean="0"/>
              <a:t>.</a:t>
            </a:r>
          </a:p>
          <a:p>
            <a:pPr marL="346329" lvl="1" indent="-342900" algn="just">
              <a:spcBef>
                <a:spcPts val="1200"/>
              </a:spcBef>
              <a:buFont typeface="Wingdings" panose="05000000000000000000" pitchFamily="2" charset="2"/>
              <a:buChar char="Ø"/>
            </a:pPr>
            <a:endParaRPr lang="es-ES" sz="2000" dirty="0"/>
          </a:p>
          <a:p>
            <a:pPr marL="346329" lvl="1" indent="-342900" algn="just">
              <a:spcBef>
                <a:spcPts val="1200"/>
              </a:spcBef>
              <a:buFont typeface="Wingdings" panose="05000000000000000000" pitchFamily="2" charset="2"/>
              <a:buChar char="Ø"/>
            </a:pPr>
            <a:r>
              <a:rPr lang="es-ES" sz="2000" dirty="0" smtClean="0"/>
              <a:t>Permite </a:t>
            </a:r>
            <a:r>
              <a:rPr lang="es-ES" sz="2000" dirty="0"/>
              <a:t>dividir los proyectos en pequeñas entregas</a:t>
            </a:r>
            <a:r>
              <a:rPr lang="es-ES" sz="2000" dirty="0" smtClean="0"/>
              <a:t>.</a:t>
            </a:r>
          </a:p>
          <a:p>
            <a:pPr marL="346329" lvl="1" indent="-342900" algn="just">
              <a:spcBef>
                <a:spcPts val="1200"/>
              </a:spcBef>
              <a:buFont typeface="Wingdings" panose="05000000000000000000" pitchFamily="2" charset="2"/>
              <a:buChar char="Ø"/>
            </a:pPr>
            <a:endParaRPr lang="es-ES" sz="2000" dirty="0"/>
          </a:p>
          <a:p>
            <a:pPr marL="346329" lvl="1" indent="-342900" algn="just">
              <a:spcBef>
                <a:spcPts val="1200"/>
              </a:spcBef>
              <a:buFont typeface="Wingdings" panose="05000000000000000000" pitchFamily="2" charset="2"/>
              <a:buChar char="Ø"/>
            </a:pPr>
            <a:r>
              <a:rPr lang="es-ES" sz="2000" dirty="0" smtClean="0"/>
              <a:t>Permite </a:t>
            </a:r>
            <a:r>
              <a:rPr lang="es-ES" sz="2000" dirty="0"/>
              <a:t>estimar fácilmente el esfuerzo de desarrollo</a:t>
            </a:r>
            <a:r>
              <a:rPr lang="es-ES" sz="2000" dirty="0" smtClean="0"/>
              <a:t>.</a:t>
            </a:r>
          </a:p>
          <a:p>
            <a:pPr marL="346329" lvl="1" indent="-342900" algn="just">
              <a:spcBef>
                <a:spcPts val="1200"/>
              </a:spcBef>
              <a:buFont typeface="Wingdings" panose="05000000000000000000" pitchFamily="2" charset="2"/>
              <a:buChar char="Ø"/>
            </a:pPr>
            <a:endParaRPr lang="es-ES" sz="2000" dirty="0"/>
          </a:p>
          <a:p>
            <a:pPr marL="346329" lvl="1" indent="-342900" algn="just">
              <a:spcBef>
                <a:spcPts val="1200"/>
              </a:spcBef>
              <a:buFont typeface="Wingdings" panose="05000000000000000000" pitchFamily="2" charset="2"/>
              <a:buChar char="Ø"/>
            </a:pPr>
            <a:r>
              <a:rPr lang="es-ES" sz="2000" dirty="0" smtClean="0"/>
              <a:t>Es </a:t>
            </a:r>
            <a:r>
              <a:rPr lang="es-ES" sz="2000" dirty="0"/>
              <a:t>ideal para proyectos con requisitos volátiles o no muy claros.</a:t>
            </a:r>
          </a:p>
        </p:txBody>
      </p:sp>
      <p:sp>
        <p:nvSpPr>
          <p:cNvPr id="3" name="Marcador de pie de página 2"/>
          <p:cNvSpPr>
            <a:spLocks noGrp="1"/>
          </p:cNvSpPr>
          <p:nvPr>
            <p:ph type="ftr" sz="quarter" idx="15"/>
          </p:nvPr>
        </p:nvSpPr>
        <p:spPr/>
        <p:txBody>
          <a:bodyPr/>
          <a:lstStyle/>
          <a:p>
            <a:r>
              <a:rPr lang="es-ES"/>
              <a:t>Ingeniería de Software I </a:t>
            </a:r>
          </a:p>
        </p:txBody>
      </p:sp>
      <p:sp>
        <p:nvSpPr>
          <p:cNvPr id="4" name="Marcador de número de diapositiva 3"/>
          <p:cNvSpPr>
            <a:spLocks noGrp="1"/>
          </p:cNvSpPr>
          <p:nvPr>
            <p:ph type="sldNum" sz="quarter" idx="16"/>
          </p:nvPr>
        </p:nvSpPr>
        <p:spPr/>
        <p:txBody>
          <a:bodyPr/>
          <a:lstStyle/>
          <a:p>
            <a:fld id="{4313BD7E-F7C4-4BB1-B30C-B930CCB70064}" type="slidenum">
              <a:rPr lang="es-ES" smtClean="0"/>
              <a:pPr/>
              <a:t>73</a:t>
            </a:fld>
            <a:endParaRPr lang="es-ES"/>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2800" y="2564904"/>
            <a:ext cx="1503610" cy="1503610"/>
          </a:xfrm>
          <a:prstGeom prst="rect">
            <a:avLst/>
          </a:prstGeom>
        </p:spPr>
      </p:pic>
    </p:spTree>
    <p:extLst>
      <p:ext uri="{BB962C8B-B14F-4D97-AF65-F5344CB8AC3E}">
        <p14:creationId xmlns:p14="http://schemas.microsoft.com/office/powerpoint/2010/main" val="2792934125"/>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4515" y="3501008"/>
            <a:ext cx="2641481" cy="1733895"/>
          </a:xfrm>
          <a:prstGeom prst="rect">
            <a:avLst/>
          </a:prstGeom>
        </p:spPr>
      </p:pic>
      <p:sp>
        <p:nvSpPr>
          <p:cNvPr id="2" name="1 Título"/>
          <p:cNvSpPr>
            <a:spLocks noGrp="1"/>
          </p:cNvSpPr>
          <p:nvPr>
            <p:ph type="title"/>
          </p:nvPr>
        </p:nvSpPr>
        <p:spPr/>
        <p:txBody>
          <a:bodyPr>
            <a:normAutofit/>
          </a:bodyPr>
          <a:lstStyle/>
          <a:p>
            <a:r>
              <a:rPr lang="es-ES" dirty="0"/>
              <a:t>Historias de usuario - Limitaciones</a:t>
            </a:r>
          </a:p>
        </p:txBody>
      </p:sp>
      <p:sp>
        <p:nvSpPr>
          <p:cNvPr id="57348" name="4 Marcador de contenido"/>
          <p:cNvSpPr>
            <a:spLocks noGrp="1"/>
          </p:cNvSpPr>
          <p:nvPr>
            <p:ph type="body" sz="quarter" idx="14"/>
          </p:nvPr>
        </p:nvSpPr>
        <p:spPr>
          <a:xfrm>
            <a:off x="551384" y="2204864"/>
            <a:ext cx="8382425" cy="4391578"/>
          </a:xfrm>
        </p:spPr>
        <p:txBody>
          <a:bodyPr>
            <a:normAutofit/>
          </a:bodyPr>
          <a:lstStyle/>
          <a:p>
            <a:pPr marL="342900" lvl="1" indent="-342900" algn="just">
              <a:spcBef>
                <a:spcPts val="1200"/>
              </a:spcBef>
              <a:buFont typeface="Wingdings" panose="05000000000000000000" pitchFamily="2" charset="2"/>
              <a:buChar char="Ø"/>
            </a:pPr>
            <a:r>
              <a:rPr lang="es-ES" sz="2000" dirty="0"/>
              <a:t>Sin </a:t>
            </a:r>
            <a:r>
              <a:rPr lang="es-AR" sz="2000" dirty="0"/>
              <a:t>criterios de aceptación</a:t>
            </a:r>
            <a:r>
              <a:rPr lang="es-ES" sz="2000" dirty="0" smtClean="0"/>
              <a:t> </a:t>
            </a:r>
            <a:r>
              <a:rPr lang="es-ES" sz="2000" dirty="0"/>
              <a:t>pueden quedar abiertas a distintas interpretaciones haciendo difícil utilizarlas como base para un contrato</a:t>
            </a:r>
            <a:r>
              <a:rPr lang="es-ES" sz="2000" dirty="0" smtClean="0"/>
              <a:t>.</a:t>
            </a:r>
          </a:p>
          <a:p>
            <a:pPr marL="342900" lvl="1" indent="-342900" algn="just">
              <a:spcBef>
                <a:spcPts val="1200"/>
              </a:spcBef>
              <a:buFont typeface="Wingdings" panose="05000000000000000000" pitchFamily="2" charset="2"/>
              <a:buChar char="Ø"/>
            </a:pPr>
            <a:endParaRPr lang="es-ES" sz="2000" dirty="0"/>
          </a:p>
          <a:p>
            <a:pPr marL="342900" lvl="1" indent="-342900" algn="just">
              <a:spcBef>
                <a:spcPts val="1200"/>
              </a:spcBef>
              <a:buFont typeface="Wingdings" panose="05000000000000000000" pitchFamily="2" charset="2"/>
              <a:buChar char="Ø"/>
            </a:pPr>
            <a:r>
              <a:rPr lang="es-ES" sz="2000" dirty="0" smtClean="0"/>
              <a:t>Se </a:t>
            </a:r>
            <a:r>
              <a:rPr lang="es-ES" sz="2000" dirty="0"/>
              <a:t>requiere un contacto permanente con el cliente durante el proyecto lo cual puede ser difícil o costoso</a:t>
            </a:r>
            <a:r>
              <a:rPr lang="es-ES" sz="2000" dirty="0" smtClean="0"/>
              <a:t>.</a:t>
            </a:r>
          </a:p>
          <a:p>
            <a:pPr marL="342900" lvl="1" indent="-342900" algn="just">
              <a:spcBef>
                <a:spcPts val="1200"/>
              </a:spcBef>
              <a:buFont typeface="Wingdings" panose="05000000000000000000" pitchFamily="2" charset="2"/>
              <a:buChar char="Ø"/>
            </a:pPr>
            <a:endParaRPr lang="es-ES" sz="2000" dirty="0"/>
          </a:p>
          <a:p>
            <a:pPr marL="342900" lvl="1" indent="-342900" algn="just">
              <a:spcBef>
                <a:spcPts val="1200"/>
              </a:spcBef>
              <a:buFont typeface="Wingdings" panose="05000000000000000000" pitchFamily="2" charset="2"/>
              <a:buChar char="Ø"/>
            </a:pPr>
            <a:r>
              <a:rPr lang="es-ES" sz="2000" dirty="0" smtClean="0"/>
              <a:t>Podría </a:t>
            </a:r>
            <a:r>
              <a:rPr lang="es-ES" sz="2000" dirty="0"/>
              <a:t>resultar difícil escalar a proyectos grandes</a:t>
            </a:r>
            <a:r>
              <a:rPr lang="es-ES" sz="2000" dirty="0" smtClean="0"/>
              <a:t>.</a:t>
            </a:r>
          </a:p>
          <a:p>
            <a:pPr marL="342900" lvl="1" indent="-342900" algn="just">
              <a:spcBef>
                <a:spcPts val="1200"/>
              </a:spcBef>
              <a:buFont typeface="Wingdings" panose="05000000000000000000" pitchFamily="2" charset="2"/>
              <a:buChar char="Ø"/>
            </a:pPr>
            <a:endParaRPr lang="es-ES" sz="2000" dirty="0"/>
          </a:p>
          <a:p>
            <a:pPr marL="342900" lvl="1" indent="-342900" algn="just">
              <a:spcBef>
                <a:spcPts val="1200"/>
              </a:spcBef>
              <a:buFont typeface="Wingdings" panose="05000000000000000000" pitchFamily="2" charset="2"/>
              <a:buChar char="Ø"/>
            </a:pPr>
            <a:r>
              <a:rPr lang="es-ES" sz="2000" dirty="0" smtClean="0"/>
              <a:t>Requiere </a:t>
            </a:r>
            <a:r>
              <a:rPr lang="es-ES" sz="2000" dirty="0"/>
              <a:t>desarrolladores muy competentes.</a:t>
            </a:r>
          </a:p>
        </p:txBody>
      </p:sp>
      <p:sp>
        <p:nvSpPr>
          <p:cNvPr id="3" name="Marcador de pie de página 2"/>
          <p:cNvSpPr>
            <a:spLocks noGrp="1"/>
          </p:cNvSpPr>
          <p:nvPr>
            <p:ph type="ftr" sz="quarter" idx="15"/>
          </p:nvPr>
        </p:nvSpPr>
        <p:spPr/>
        <p:txBody>
          <a:bodyPr/>
          <a:lstStyle/>
          <a:p>
            <a:r>
              <a:rPr lang="es-ES" dirty="0"/>
              <a:t>Ingeniería de Software I </a:t>
            </a:r>
          </a:p>
        </p:txBody>
      </p:sp>
      <p:sp>
        <p:nvSpPr>
          <p:cNvPr id="4" name="Marcador de número de diapositiva 3"/>
          <p:cNvSpPr>
            <a:spLocks noGrp="1"/>
          </p:cNvSpPr>
          <p:nvPr>
            <p:ph type="sldNum" sz="quarter" idx="16"/>
          </p:nvPr>
        </p:nvSpPr>
        <p:spPr/>
        <p:txBody>
          <a:bodyPr/>
          <a:lstStyle/>
          <a:p>
            <a:fld id="{4313BD7E-F7C4-4BB1-B30C-B930CCB70064}" type="slidenum">
              <a:rPr lang="es-ES" smtClean="0"/>
              <a:pPr/>
              <a:t>74</a:t>
            </a:fld>
            <a:endParaRPr lang="es-ES" dirty="0"/>
          </a:p>
        </p:txBody>
      </p:sp>
    </p:spTree>
    <p:extLst>
      <p:ext uri="{BB962C8B-B14F-4D97-AF65-F5344CB8AC3E}">
        <p14:creationId xmlns:p14="http://schemas.microsoft.com/office/powerpoint/2010/main" val="2838974822"/>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1 Título"/>
          <p:cNvSpPr>
            <a:spLocks noGrp="1"/>
          </p:cNvSpPr>
          <p:nvPr>
            <p:ph type="title"/>
          </p:nvPr>
        </p:nvSpPr>
        <p:spPr/>
        <p:txBody>
          <a:bodyPr/>
          <a:lstStyle/>
          <a:p>
            <a:r>
              <a:rPr lang="es-ES_tradnl" dirty="0"/>
              <a:t>Bibliografía</a:t>
            </a:r>
            <a:endParaRPr lang="es-ES" dirty="0"/>
          </a:p>
        </p:txBody>
      </p:sp>
      <p:sp>
        <p:nvSpPr>
          <p:cNvPr id="58370" name="2 Marcador de contenido"/>
          <p:cNvSpPr>
            <a:spLocks noGrp="1"/>
          </p:cNvSpPr>
          <p:nvPr>
            <p:ph type="body" sz="quarter" idx="14"/>
          </p:nvPr>
        </p:nvSpPr>
        <p:spPr>
          <a:xfrm>
            <a:off x="1847529" y="1845734"/>
            <a:ext cx="8043232" cy="4023360"/>
          </a:xfrm>
        </p:spPr>
        <p:txBody>
          <a:bodyPr/>
          <a:lstStyle/>
          <a:p>
            <a:r>
              <a:rPr lang="es-ES_tradnl" sz="2000" dirty="0"/>
              <a:t>Libros Utilizados</a:t>
            </a:r>
          </a:p>
          <a:p>
            <a:endParaRPr lang="es-ES_tradnl" sz="2000" dirty="0"/>
          </a:p>
          <a:p>
            <a:pPr lvl="1"/>
            <a:r>
              <a:rPr lang="es-ES_tradnl" sz="2000" dirty="0" err="1"/>
              <a:t>Whitten</a:t>
            </a:r>
            <a:r>
              <a:rPr lang="es-ES_tradnl" sz="2000" dirty="0"/>
              <a:t> y </a:t>
            </a:r>
            <a:r>
              <a:rPr lang="es-ES_tradnl" sz="2000" dirty="0" err="1"/>
              <a:t>Bentley</a:t>
            </a:r>
            <a:r>
              <a:rPr lang="es-ES_tradnl" sz="2000" dirty="0"/>
              <a:t>, Análisis de Sistemas Diseño y Métodos, Capítulo 6, Mc Graw Hill 2008.</a:t>
            </a:r>
          </a:p>
          <a:p>
            <a:pPr lvl="1"/>
            <a:endParaRPr lang="es-ES_tradnl" sz="2000" dirty="0"/>
          </a:p>
          <a:p>
            <a:pPr lvl="1"/>
            <a:r>
              <a:rPr lang="es-ES_tradnl" sz="2000" dirty="0"/>
              <a:t>Mike </a:t>
            </a:r>
            <a:r>
              <a:rPr lang="es-ES_tradnl" sz="2000" dirty="0" err="1"/>
              <a:t>Cohn</a:t>
            </a:r>
            <a:r>
              <a:rPr lang="es-ES_tradnl" sz="2000" dirty="0"/>
              <a:t>, </a:t>
            </a:r>
            <a:r>
              <a:rPr lang="es-ES_tradnl" sz="2000" dirty="0" err="1"/>
              <a:t>User</a:t>
            </a:r>
            <a:r>
              <a:rPr lang="es-ES_tradnl" sz="2000" dirty="0"/>
              <a:t> </a:t>
            </a:r>
            <a:r>
              <a:rPr lang="es-ES_tradnl" sz="2000" dirty="0" err="1"/>
              <a:t>Stories</a:t>
            </a:r>
            <a:r>
              <a:rPr lang="es-ES_tradnl" sz="2000" dirty="0"/>
              <a:t> </a:t>
            </a:r>
            <a:r>
              <a:rPr lang="es-ES_tradnl" sz="2000" dirty="0" err="1"/>
              <a:t>Applied</a:t>
            </a:r>
            <a:r>
              <a:rPr lang="es-ES_tradnl" sz="2000" dirty="0"/>
              <a:t>, Addison Wesley 2004.</a:t>
            </a:r>
          </a:p>
          <a:p>
            <a:pPr lvl="1"/>
            <a:endParaRPr lang="es-ES_tradnl" sz="2000" dirty="0"/>
          </a:p>
          <a:p>
            <a:endParaRPr lang="es-ES" sz="2000" dirty="0"/>
          </a:p>
          <a:p>
            <a:endParaRPr lang="es-ES_tradnl" sz="2000" dirty="0"/>
          </a:p>
          <a:p>
            <a:pPr lvl="1"/>
            <a:endParaRPr lang="es-ES" sz="2000" dirty="0"/>
          </a:p>
        </p:txBody>
      </p:sp>
      <p:sp>
        <p:nvSpPr>
          <p:cNvPr id="2" name="Marcador de pie de página 1"/>
          <p:cNvSpPr>
            <a:spLocks noGrp="1"/>
          </p:cNvSpPr>
          <p:nvPr>
            <p:ph type="ftr" sz="quarter" idx="15"/>
          </p:nvPr>
        </p:nvSpPr>
        <p:spPr/>
        <p:txBody>
          <a:bodyPr/>
          <a:lstStyle/>
          <a:p>
            <a:r>
              <a:rPr lang="es-ES"/>
              <a:t>Ingeniería de Software I </a:t>
            </a:r>
          </a:p>
        </p:txBody>
      </p:sp>
      <p:sp>
        <p:nvSpPr>
          <p:cNvPr id="3" name="Marcador de número de diapositiva 2"/>
          <p:cNvSpPr>
            <a:spLocks noGrp="1"/>
          </p:cNvSpPr>
          <p:nvPr>
            <p:ph type="sldNum" sz="quarter" idx="16"/>
          </p:nvPr>
        </p:nvSpPr>
        <p:spPr/>
        <p:txBody>
          <a:bodyPr/>
          <a:lstStyle/>
          <a:p>
            <a:fld id="{4313BD7E-F7C4-4BB1-B30C-B930CCB70064}" type="slidenum">
              <a:rPr lang="es-ES" smtClean="0"/>
              <a:pPr/>
              <a:t>75</a:t>
            </a:fld>
            <a:endParaRPr lang="es-ES"/>
          </a:p>
        </p:txBody>
      </p:sp>
    </p:spTree>
    <p:extLst>
      <p:ext uri="{BB962C8B-B14F-4D97-AF65-F5344CB8AC3E}">
        <p14:creationId xmlns:p14="http://schemas.microsoft.com/office/powerpoint/2010/main" val="2823343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smtClean="0"/>
              <a:t>Bibliografía</a:t>
            </a:r>
            <a:endParaRPr lang="es-ES" dirty="0"/>
          </a:p>
        </p:txBody>
      </p:sp>
      <p:sp>
        <p:nvSpPr>
          <p:cNvPr id="10" name="Marcador de texto 9"/>
          <p:cNvSpPr>
            <a:spLocks noGrp="1"/>
          </p:cNvSpPr>
          <p:nvPr>
            <p:ph type="body" sz="quarter" idx="13"/>
          </p:nvPr>
        </p:nvSpPr>
        <p:spPr/>
        <p:txBody>
          <a:bodyPr/>
          <a:lstStyle/>
          <a:p>
            <a:endParaRPr lang="es-ES"/>
          </a:p>
        </p:txBody>
      </p:sp>
      <p:sp>
        <p:nvSpPr>
          <p:cNvPr id="3" name="2 Marcador de contenido"/>
          <p:cNvSpPr>
            <a:spLocks noGrp="1"/>
          </p:cNvSpPr>
          <p:nvPr>
            <p:ph type="body" sz="quarter" idx="14"/>
          </p:nvPr>
        </p:nvSpPr>
        <p:spPr>
          <a:xfrm>
            <a:off x="839416" y="2060848"/>
            <a:ext cx="9361040" cy="3096344"/>
          </a:xfrm>
        </p:spPr>
        <p:txBody>
          <a:bodyPr/>
          <a:lstStyle/>
          <a:p>
            <a:r>
              <a:rPr lang="es-ES_tradnl" sz="2400" dirty="0" smtClean="0"/>
              <a:t>Libros consultados para técnicas de especificación de requerimientos</a:t>
            </a:r>
          </a:p>
          <a:p>
            <a:endParaRPr lang="es-ES_tradnl" sz="2400" dirty="0"/>
          </a:p>
          <a:p>
            <a:pPr lvl="1"/>
            <a:r>
              <a:rPr lang="es-ES_tradnl" sz="2400" dirty="0" err="1"/>
              <a:t>Pfleeger</a:t>
            </a:r>
            <a:r>
              <a:rPr lang="es-ES_tradnl" sz="2400" dirty="0"/>
              <a:t>, Capítulo 4 , Ingeniería de Software, </a:t>
            </a:r>
            <a:r>
              <a:rPr lang="es-ES" sz="2400" dirty="0"/>
              <a:t>Pearson Prentice Hall 2002</a:t>
            </a:r>
            <a:r>
              <a:rPr lang="es-ES_tradnl" sz="2400" dirty="0"/>
              <a:t> </a:t>
            </a:r>
          </a:p>
          <a:p>
            <a:pPr lvl="1"/>
            <a:r>
              <a:rPr lang="es-ES" sz="2400" dirty="0" err="1" smtClean="0"/>
              <a:t>Sommerville</a:t>
            </a:r>
            <a:r>
              <a:rPr lang="es-ES" sz="2400" dirty="0" smtClean="0"/>
              <a:t> </a:t>
            </a:r>
            <a:r>
              <a:rPr lang="es-ES" sz="2400" dirty="0" err="1" smtClean="0"/>
              <a:t>Ian</a:t>
            </a:r>
            <a:r>
              <a:rPr lang="es-ES" sz="2400" dirty="0" smtClean="0"/>
              <a:t>,  Capítulos 6 y 7, Ingeniería de software, Addison Wesley 2005</a:t>
            </a:r>
          </a:p>
          <a:p>
            <a:pPr lvl="1"/>
            <a:endParaRPr lang="es-ES" sz="2400" dirty="0" smtClean="0"/>
          </a:p>
          <a:p>
            <a:endParaRPr lang="es-ES" sz="2400" dirty="0" smtClean="0"/>
          </a:p>
          <a:p>
            <a:endParaRPr lang="es-ES_tradnl" sz="2400" dirty="0" smtClean="0"/>
          </a:p>
          <a:p>
            <a:pPr lvl="1"/>
            <a:endParaRPr lang="es-ES" sz="2400" dirty="0"/>
          </a:p>
        </p:txBody>
      </p:sp>
      <p:sp>
        <p:nvSpPr>
          <p:cNvPr id="5" name="4 Marcador de pie de página"/>
          <p:cNvSpPr>
            <a:spLocks noGrp="1"/>
          </p:cNvSpPr>
          <p:nvPr>
            <p:ph type="ftr" sz="quarter" idx="15"/>
          </p:nvPr>
        </p:nvSpPr>
        <p:spPr/>
        <p:txBody>
          <a:bodyPr/>
          <a:lstStyle/>
          <a:p>
            <a:r>
              <a:rPr lang="sv-SE" smtClean="0"/>
              <a:t>Ingeniería de Software I</a:t>
            </a:r>
            <a:endParaRPr lang="es-ES" dirty="0"/>
          </a:p>
        </p:txBody>
      </p:sp>
      <p:sp>
        <p:nvSpPr>
          <p:cNvPr id="6" name="5 Marcador de número de diapositiva"/>
          <p:cNvSpPr>
            <a:spLocks noGrp="1"/>
          </p:cNvSpPr>
          <p:nvPr>
            <p:ph type="sldNum" sz="quarter" idx="16"/>
          </p:nvPr>
        </p:nvSpPr>
        <p:spPr/>
        <p:txBody>
          <a:bodyPr/>
          <a:lstStyle/>
          <a:p>
            <a:fld id="{9F6EE29D-8DC6-4CB7-958C-0D2230DE07F1}" type="slidenum">
              <a:rPr lang="es-ES" smtClean="0"/>
              <a:pPr/>
              <a:t>76</a:t>
            </a:fld>
            <a:endParaRPr lang="es-ES" dirty="0"/>
          </a:p>
        </p:txBody>
      </p:sp>
    </p:spTree>
    <p:extLst>
      <p:ext uri="{BB962C8B-B14F-4D97-AF65-F5344CB8AC3E}">
        <p14:creationId xmlns:p14="http://schemas.microsoft.com/office/powerpoint/2010/main" val="38710655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551384" y="4725144"/>
            <a:ext cx="10780776" cy="613283"/>
          </a:xfrm>
        </p:spPr>
        <p:txBody>
          <a:bodyPr/>
          <a:lstStyle/>
          <a:p>
            <a:r>
              <a:rPr lang="es-AR" dirty="0" smtClean="0"/>
              <a:t>Técnicas de </a:t>
            </a:r>
            <a:r>
              <a:rPr lang="es-AR" dirty="0" err="1" smtClean="0"/>
              <a:t>elicitación</a:t>
            </a:r>
            <a:endParaRPr lang="es-AR" dirty="0"/>
          </a:p>
        </p:txBody>
      </p:sp>
      <p:sp>
        <p:nvSpPr>
          <p:cNvPr id="4" name="Marcador de fecha 3"/>
          <p:cNvSpPr>
            <a:spLocks noGrp="1"/>
          </p:cNvSpPr>
          <p:nvPr>
            <p:ph type="dt" sz="half" idx="10"/>
          </p:nvPr>
        </p:nvSpPr>
        <p:spPr/>
        <p:txBody>
          <a:bodyPr/>
          <a:lstStyle/>
          <a:p>
            <a:r>
              <a:rPr lang="es-AR" smtClean="0"/>
              <a:t>2018</a:t>
            </a:r>
            <a:endParaRPr lang="es-ES"/>
          </a:p>
        </p:txBody>
      </p:sp>
      <p:sp>
        <p:nvSpPr>
          <p:cNvPr id="2" name="1 Marcador de pie de página"/>
          <p:cNvSpPr>
            <a:spLocks noGrp="1"/>
          </p:cNvSpPr>
          <p:nvPr>
            <p:ph type="ftr" sz="quarter" idx="11"/>
          </p:nvPr>
        </p:nvSpPr>
        <p:spPr/>
        <p:txBody>
          <a:bodyPr/>
          <a:lstStyle/>
          <a:p>
            <a:r>
              <a:rPr lang="sv-SE" dirty="0" smtClean="0"/>
              <a:t>Ingeniería de Software I</a:t>
            </a:r>
            <a:endParaRPr lang="es-ES" dirty="0"/>
          </a:p>
        </p:txBody>
      </p:sp>
      <p:sp>
        <p:nvSpPr>
          <p:cNvPr id="3" name="2 Marcador de número de diapositiva"/>
          <p:cNvSpPr>
            <a:spLocks noGrp="1"/>
          </p:cNvSpPr>
          <p:nvPr>
            <p:ph type="sldNum" sz="quarter" idx="12"/>
          </p:nvPr>
        </p:nvSpPr>
        <p:spPr/>
        <p:txBody>
          <a:bodyPr/>
          <a:lstStyle/>
          <a:p>
            <a:fld id="{1FBA8592-A6F7-42BC-86CF-9E17C70547D3}" type="slidenum">
              <a:rPr lang="es-ES" smtClean="0"/>
              <a:pPr/>
              <a:t>8</a:t>
            </a:fld>
            <a:endParaRPr lang="es-ES"/>
          </a:p>
        </p:txBody>
      </p:sp>
    </p:spTree>
    <p:extLst>
      <p:ext uri="{BB962C8B-B14F-4D97-AF65-F5344CB8AC3E}">
        <p14:creationId xmlns:p14="http://schemas.microsoft.com/office/powerpoint/2010/main" val="1960060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sz="4000" dirty="0"/>
              <a:t>Recopilación de información: Métodos interactivos</a:t>
            </a:r>
            <a:endParaRPr lang="es-ES" sz="4000" dirty="0"/>
          </a:p>
        </p:txBody>
      </p:sp>
      <p:sp>
        <p:nvSpPr>
          <p:cNvPr id="6" name="5 Marcador de número de diapositiva"/>
          <p:cNvSpPr>
            <a:spLocks noGrp="1"/>
          </p:cNvSpPr>
          <p:nvPr>
            <p:ph type="sldNum" sz="quarter" idx="4294967295"/>
          </p:nvPr>
        </p:nvSpPr>
        <p:spPr>
          <a:xfrm>
            <a:off x="9249399" y="2852614"/>
            <a:ext cx="2926080" cy="1048573"/>
          </a:xfrm>
          <a:prstGeom prst="rect">
            <a:avLst/>
          </a:prstGeom>
        </p:spPr>
        <p:txBody>
          <a:bodyPr/>
          <a:lstStyle/>
          <a:p>
            <a:fld id="{9F6EE29D-8DC6-4CB7-958C-0D2230DE07F1}" type="slidenum">
              <a:rPr lang="es-ES" smtClean="0"/>
              <a:pPr/>
              <a:t>9</a:t>
            </a:fld>
            <a:endParaRPr lang="es-ES" dirty="0"/>
          </a:p>
        </p:txBody>
      </p:sp>
      <p:sp>
        <p:nvSpPr>
          <p:cNvPr id="3" name="2 Marcador de texto"/>
          <p:cNvSpPr>
            <a:spLocks noGrp="1"/>
          </p:cNvSpPr>
          <p:nvPr>
            <p:ph type="body" sz="quarter" idx="13"/>
          </p:nvPr>
        </p:nvSpPr>
        <p:spPr/>
        <p:txBody>
          <a:bodyPr>
            <a:normAutofit/>
          </a:bodyPr>
          <a:lstStyle/>
          <a:p>
            <a:pPr algn="just">
              <a:buNone/>
            </a:pPr>
            <a:r>
              <a:rPr lang="es-AR" sz="2400" dirty="0"/>
              <a:t>Hay métodos interactivos que pueden usarse para obtener los requerimientos de los miembros de la organización Aunque son distintos en su implementación, estos métodos tienen muchas cosas en común. La base es hablar con las personas en la organización y escuchar para comprender.</a:t>
            </a:r>
          </a:p>
          <a:p>
            <a:pPr>
              <a:buNone/>
            </a:pPr>
            <a:r>
              <a:rPr lang="es-AR" sz="2400" dirty="0"/>
              <a:t>Cada uno cuenta con su propio proceso establecido</a:t>
            </a:r>
          </a:p>
          <a:p>
            <a:pPr marL="706374" lvl="1" indent="-514350">
              <a:buFont typeface="Wingdings" pitchFamily="2" charset="2"/>
              <a:buChar char="Ø"/>
            </a:pPr>
            <a:endParaRPr lang="es-ES_tradnl" sz="2400" dirty="0"/>
          </a:p>
          <a:p>
            <a:pPr marL="706374" lvl="1" indent="-514350">
              <a:buFont typeface="Wingdings" pitchFamily="2" charset="2"/>
              <a:buChar char="Ø"/>
            </a:pPr>
            <a:r>
              <a:rPr lang="es-ES_tradnl" sz="2400" dirty="0"/>
              <a:t>Cuestionarios.</a:t>
            </a:r>
          </a:p>
          <a:p>
            <a:pPr marL="706374" lvl="1" indent="-514350">
              <a:buFont typeface="Wingdings" pitchFamily="2" charset="2"/>
              <a:buChar char="Ø"/>
            </a:pPr>
            <a:r>
              <a:rPr lang="es-ES_tradnl" sz="2400" dirty="0"/>
              <a:t>Entrevistas.</a:t>
            </a:r>
          </a:p>
          <a:p>
            <a:pPr marL="706374" lvl="1" indent="-514350">
              <a:buFont typeface="Wingdings" pitchFamily="2" charset="2"/>
              <a:buChar char="Ø"/>
            </a:pPr>
            <a:r>
              <a:rPr lang="es-ES_tradnl" sz="2400" dirty="0"/>
              <a:t>Planeación conjunta de Requerimientos (JRP o JAD).</a:t>
            </a:r>
          </a:p>
          <a:p>
            <a:pPr marL="706374" lvl="1" indent="-514350">
              <a:buFont typeface="Wingdings" pitchFamily="2" charset="2"/>
              <a:buChar char="Ø"/>
            </a:pPr>
            <a:r>
              <a:rPr lang="es-ES_tradnl" sz="2400" dirty="0"/>
              <a:t>Lluvia de Ideas - </a:t>
            </a:r>
            <a:r>
              <a:rPr lang="es-ES_tradnl" sz="2400" dirty="0" err="1"/>
              <a:t>Brainstorming</a:t>
            </a:r>
            <a:r>
              <a:rPr lang="es-ES_tradnl" sz="2400" dirty="0"/>
              <a:t>.</a:t>
            </a:r>
            <a:endParaRPr lang="es-ES" sz="2400" dirty="0"/>
          </a:p>
        </p:txBody>
      </p:sp>
      <p:sp>
        <p:nvSpPr>
          <p:cNvPr id="5" name="4 Marcador de pie de página"/>
          <p:cNvSpPr>
            <a:spLocks noGrp="1"/>
          </p:cNvSpPr>
          <p:nvPr>
            <p:ph type="ftr" sz="quarter" idx="4294967295"/>
          </p:nvPr>
        </p:nvSpPr>
        <p:spPr>
          <a:xfrm>
            <a:off x="168982" y="6554697"/>
            <a:ext cx="2154900" cy="213016"/>
          </a:xfrm>
          <a:prstGeom prst="rect">
            <a:avLst/>
          </a:prstGeom>
        </p:spPr>
        <p:txBody>
          <a:bodyPr/>
          <a:lstStyle/>
          <a:p>
            <a:r>
              <a:rPr lang="sv-SE"/>
              <a:t>Ingeniería de Software I  2018</a:t>
            </a:r>
            <a:endParaRPr lang="es-ES" dirty="0"/>
          </a:p>
        </p:txBody>
      </p:sp>
      <p:sp>
        <p:nvSpPr>
          <p:cNvPr id="7" name="5 Marcador de pie de página"/>
          <p:cNvSpPr txBox="1">
            <a:spLocks/>
          </p:cNvSpPr>
          <p:nvPr/>
        </p:nvSpPr>
        <p:spPr>
          <a:xfrm>
            <a:off x="4931938" y="18288"/>
            <a:ext cx="4114800" cy="329184"/>
          </a:xfrm>
          <a:prstGeom prst="rect">
            <a:avLst/>
          </a:prstGeom>
        </p:spPr>
        <p:txBody>
          <a:bodyPr vert="horz" lIns="91440" tIns="45720" rIns="91440" bIns="45720" rtlCol="0" anchor="ctr"/>
          <a:lstStyle/>
          <a:p>
            <a:pPr algn="ctr">
              <a:defRPr/>
            </a:pPr>
            <a:r>
              <a:rPr lang="sv-SE" sz="1200" dirty="0">
                <a:solidFill>
                  <a:srgbClr val="FFFFFF"/>
                </a:solidFill>
              </a:rPr>
              <a:t>Ingeniería de Software I  2013</a:t>
            </a:r>
            <a:endParaRPr lang="es-ES" sz="1200" dirty="0">
              <a:solidFill>
                <a:srgbClr val="FFFFFF"/>
              </a:solidFill>
            </a:endParaRPr>
          </a:p>
        </p:txBody>
      </p:sp>
      <p:sp>
        <p:nvSpPr>
          <p:cNvPr id="17412" name="AutoShape 4" descr="Resultado de imagen para recopilacion de datos metodos interactivos"/>
          <p:cNvSpPr>
            <a:spLocks noChangeAspect="1" noChangeArrowheads="1"/>
          </p:cNvSpPr>
          <p:nvPr/>
        </p:nvSpPr>
        <p:spPr bwMode="auto">
          <a:xfrm>
            <a:off x="155575" y="-121921"/>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17416" name="Picture 8" descr="Imagen relacionada"/>
          <p:cNvPicPr>
            <a:picLocks noChangeAspect="1" noChangeArrowheads="1"/>
          </p:cNvPicPr>
          <p:nvPr/>
        </p:nvPicPr>
        <p:blipFill>
          <a:blip r:embed="rId2" cstate="print"/>
          <a:srcRect/>
          <a:stretch>
            <a:fillRect/>
          </a:stretch>
        </p:blipFill>
        <p:spPr bwMode="auto">
          <a:xfrm>
            <a:off x="8328248" y="2636912"/>
            <a:ext cx="3381375" cy="3619500"/>
          </a:xfrm>
          <a:prstGeom prst="rect">
            <a:avLst/>
          </a:prstGeom>
          <a:noFill/>
        </p:spPr>
      </p:pic>
    </p:spTree>
    <p:extLst>
      <p:ext uri="{BB962C8B-B14F-4D97-AF65-F5344CB8AC3E}">
        <p14:creationId xmlns:p14="http://schemas.microsoft.com/office/powerpoint/2010/main" val="793917545"/>
      </p:ext>
    </p:extLst>
  </p:cSld>
  <p:clrMapOvr>
    <a:masterClrMapping/>
  </p:clrMapOvr>
  <p:transition spd="med">
    <p:fade/>
  </p:transition>
</p:sld>
</file>

<file path=ppt/theme/theme1.xml><?xml version="1.0" encoding="utf-8"?>
<a:theme xmlns:a="http://schemas.openxmlformats.org/drawingml/2006/main" name="1_Berlín">
  <a:themeElements>
    <a:clrScheme name="Personalizado 7">
      <a:dk1>
        <a:srgbClr val="660033"/>
      </a:dk1>
      <a:lt1>
        <a:sysClr val="window" lastClr="FFFFFF"/>
      </a:lt1>
      <a:dk2>
        <a:srgbClr val="000000"/>
      </a:dk2>
      <a:lt2>
        <a:srgbClr val="FFFFFF"/>
      </a:lt2>
      <a:accent1>
        <a:srgbClr val="66003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B587E4A9-1405-4B4F-8BC3-512EE08D2EBF}"/>
    </a:ext>
  </a:extLst>
</a:theme>
</file>

<file path=ppt/theme/theme1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rlín">
  <a:themeElements>
    <a:clrScheme name="Personalizado 26">
      <a:dk1>
        <a:srgbClr val="7F7F7F"/>
      </a:dk1>
      <a:lt1>
        <a:srgbClr val="A52705"/>
      </a:lt1>
      <a:dk2>
        <a:srgbClr val="FFFFFF"/>
      </a:dk2>
      <a:lt2>
        <a:srgbClr val="B2B2B2"/>
      </a:lt2>
      <a:accent1>
        <a:srgbClr val="7F7F7F"/>
      </a:accent1>
      <a:accent2>
        <a:srgbClr val="C1B56B"/>
      </a:accent2>
      <a:accent3>
        <a:srgbClr val="4BAF73"/>
      </a:accent3>
      <a:accent4>
        <a:srgbClr val="5AA6C0"/>
      </a:accent4>
      <a:accent5>
        <a:srgbClr val="D17DF9"/>
      </a:accent5>
      <a:accent6>
        <a:srgbClr val="A52705"/>
      </a:accent6>
      <a:hlink>
        <a:srgbClr val="7B1D03"/>
      </a:hlink>
      <a:folHlink>
        <a:srgbClr val="FB967B"/>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C0CBE056-4EF4-4D92-969E-947779DA7AAA}"/>
    </a:ext>
  </a:extLst>
</a:theme>
</file>

<file path=ppt/theme/theme3.xml><?xml version="1.0" encoding="utf-8"?>
<a:theme xmlns:a="http://schemas.openxmlformats.org/drawingml/2006/main" name="2_Berlí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C7DC10E3-4FF5-456B-A359-A0F378C1E5FB}"/>
    </a:ext>
  </a:extLst>
</a:theme>
</file>

<file path=ppt/theme/theme4.xml><?xml version="1.0" encoding="utf-8"?>
<a:theme xmlns:a="http://schemas.openxmlformats.org/drawingml/2006/main" name="3_Berlí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7D30EEFE-7128-4DE5-8A0D-8D4EF32CB0AF}"/>
    </a:ext>
  </a:extLst>
</a:theme>
</file>

<file path=ppt/theme/theme5.xml><?xml version="1.0" encoding="utf-8"?>
<a:theme xmlns:a="http://schemas.openxmlformats.org/drawingml/2006/main" name="Tema3">
  <a:themeElements>
    <a:clrScheme name="Personalizado 1">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Metropolitan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a">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 xmlns:thm15="http://schemas.microsoft.com/office/thememl/2012/main" name="Tema3" id="{6AD52EF2-3116-483B-907F-0DF5907AC153}" vid="{2BBE4237-8844-4E2F-B7CD-644BE1D1160B}"/>
    </a:ext>
  </a:extLst>
</a:theme>
</file>

<file path=ppt/theme/theme6.xml><?xml version="1.0" encoding="utf-8"?>
<a:theme xmlns:a="http://schemas.openxmlformats.org/drawingml/2006/main" name="4_Berlín">
  <a:themeElements>
    <a:clrScheme name="Personalizado 7">
      <a:dk1>
        <a:srgbClr val="660033"/>
      </a:dk1>
      <a:lt1>
        <a:sysClr val="window" lastClr="FFFFFF"/>
      </a:lt1>
      <a:dk2>
        <a:srgbClr val="000000"/>
      </a:dk2>
      <a:lt2>
        <a:srgbClr val="FFFFFF"/>
      </a:lt2>
      <a:accent1>
        <a:srgbClr val="66003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B587E4A9-1405-4B4F-8BC3-512EE08D2EBF}"/>
    </a:ext>
  </a:extLst>
</a:theme>
</file>

<file path=ppt/theme/theme7.xml><?xml version="1.0" encoding="utf-8"?>
<a:theme xmlns:a="http://schemas.openxmlformats.org/drawingml/2006/main" name="5_Berlín">
  <a:themeElements>
    <a:clrScheme name="Personalizado 26">
      <a:dk1>
        <a:srgbClr val="7F7F7F"/>
      </a:dk1>
      <a:lt1>
        <a:srgbClr val="A52705"/>
      </a:lt1>
      <a:dk2>
        <a:srgbClr val="FFFFFF"/>
      </a:dk2>
      <a:lt2>
        <a:srgbClr val="B2B2B2"/>
      </a:lt2>
      <a:accent1>
        <a:srgbClr val="7F7F7F"/>
      </a:accent1>
      <a:accent2>
        <a:srgbClr val="C1B56B"/>
      </a:accent2>
      <a:accent3>
        <a:srgbClr val="4BAF73"/>
      </a:accent3>
      <a:accent4>
        <a:srgbClr val="5AA6C0"/>
      </a:accent4>
      <a:accent5>
        <a:srgbClr val="D17DF9"/>
      </a:accent5>
      <a:accent6>
        <a:srgbClr val="A52705"/>
      </a:accent6>
      <a:hlink>
        <a:srgbClr val="7B1D03"/>
      </a:hlink>
      <a:folHlink>
        <a:srgbClr val="FB967B"/>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C0CBE056-4EF4-4D92-969E-947779DA7AAA}"/>
    </a:ext>
  </a:extLst>
</a:theme>
</file>

<file path=ppt/theme/theme8.xml><?xml version="1.0" encoding="utf-8"?>
<a:theme xmlns:a="http://schemas.openxmlformats.org/drawingml/2006/main" name="6_Berlí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C7DC10E3-4FF5-456B-A359-A0F378C1E5FB}"/>
    </a:ext>
  </a:extLst>
</a:theme>
</file>

<file path=ppt/theme/theme9.xml><?xml version="1.0" encoding="utf-8"?>
<a:theme xmlns:a="http://schemas.openxmlformats.org/drawingml/2006/main" name="7_Berlí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7D30EEFE-7128-4DE5-8A0D-8D4EF32CB0AF}"/>
    </a:ext>
  </a:extLst>
</a:theme>
</file>

<file path=ppt/theme/themeOverride1.xml><?xml version="1.0" encoding="utf-8"?>
<a:themeOverride xmlns:a="http://schemas.openxmlformats.org/drawingml/2006/main">
  <a:clrScheme name="Personalizado 1">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themeOverride>
</file>

<file path=docProps/app.xml><?xml version="1.0" encoding="utf-8"?>
<Properties xmlns="http://schemas.openxmlformats.org/officeDocument/2006/extended-properties" xmlns:vt="http://schemas.openxmlformats.org/officeDocument/2006/docPropsVTypes">
  <Template>tf00001054</Template>
  <TotalTime>4692</TotalTime>
  <Words>4893</Words>
  <Application>Microsoft Office PowerPoint</Application>
  <PresentationFormat>Personalizado</PresentationFormat>
  <Paragraphs>688</Paragraphs>
  <Slides>76</Slides>
  <Notes>3</Notes>
  <HiddenSlides>0</HiddenSlides>
  <MMClips>0</MMClips>
  <ScaleCrop>false</ScaleCrop>
  <HeadingPairs>
    <vt:vector size="4" baseType="variant">
      <vt:variant>
        <vt:lpstr>Tema</vt:lpstr>
      </vt:variant>
      <vt:variant>
        <vt:i4>9</vt:i4>
      </vt:variant>
      <vt:variant>
        <vt:lpstr>Títulos de diapositiva</vt:lpstr>
      </vt:variant>
      <vt:variant>
        <vt:i4>76</vt:i4>
      </vt:variant>
    </vt:vector>
  </HeadingPairs>
  <TitlesOfParts>
    <vt:vector size="85" baseType="lpstr">
      <vt:lpstr>1_Berlín</vt:lpstr>
      <vt:lpstr>Berlín</vt:lpstr>
      <vt:lpstr>2_Berlín</vt:lpstr>
      <vt:lpstr>3_Berlín</vt:lpstr>
      <vt:lpstr>Tema3</vt:lpstr>
      <vt:lpstr>4_Berlín</vt:lpstr>
      <vt:lpstr>5_Berlín</vt:lpstr>
      <vt:lpstr>6_Berlín</vt:lpstr>
      <vt:lpstr>7_Berlín</vt:lpstr>
      <vt:lpstr>Ingeniería de Software I </vt:lpstr>
      <vt:lpstr>Un poco de historia sobre la IS</vt:lpstr>
      <vt:lpstr>Un poco de historia sobre la IS</vt:lpstr>
      <vt:lpstr>¿Qué conocimientos debe tener un IS?</vt:lpstr>
      <vt:lpstr>¿Qué conocimientos debe tener un IS?</vt:lpstr>
      <vt:lpstr>Responsabilidad profesional y ética</vt:lpstr>
      <vt:lpstr>Responsabilidad profesional y ética</vt:lpstr>
      <vt:lpstr>Técnicas de elicitación</vt:lpstr>
      <vt:lpstr>Recopilación de información: Métodos interactivos</vt:lpstr>
      <vt:lpstr>Planeación Conjunta de Requerimientos (JRP)</vt:lpstr>
      <vt:lpstr>Planeación Conjunta de Requerimientos (JRP)</vt:lpstr>
      <vt:lpstr>Presentación de PowerPoint</vt:lpstr>
      <vt:lpstr>Planeación Conjunta de Requerimientos (JRP)</vt:lpstr>
      <vt:lpstr>Presentación de PowerPoint</vt:lpstr>
      <vt:lpstr>Planeación Conjunta de Requerimientos (JRP)</vt:lpstr>
      <vt:lpstr>Lluvia De Ideas (Brainstorming)</vt:lpstr>
      <vt:lpstr>Lluvia De Ideas (Brainstorming)</vt:lpstr>
      <vt:lpstr>Lluvia De Ideas (Brainstorming)</vt:lpstr>
      <vt:lpstr>Lluvia De Ideas (Brainstorming)</vt:lpstr>
      <vt:lpstr>Bibliografía</vt:lpstr>
      <vt:lpstr>Presentación de PowerPoint</vt:lpstr>
      <vt:lpstr>¿Qué es un proceso de software?</vt:lpstr>
      <vt:lpstr>¿Qué es un proceso de software?</vt:lpstr>
      <vt:lpstr>¿Qué es un modelo de proceso de software?</vt:lpstr>
      <vt:lpstr>¿Qué es un modelo de proceso de software?</vt:lpstr>
      <vt:lpstr>¿Qué es un modelo de proceso de software?</vt:lpstr>
      <vt:lpstr>¿Qué es un modelo de proceso de software?</vt:lpstr>
      <vt:lpstr>Requerimientos</vt:lpstr>
      <vt:lpstr>Requerimientos</vt:lpstr>
      <vt:lpstr>Requerimientos</vt:lpstr>
      <vt:lpstr>Requerimientos</vt:lpstr>
      <vt:lpstr>Requerimientos No Funcionales</vt:lpstr>
      <vt:lpstr>Requerimientos- Tipos</vt:lpstr>
      <vt:lpstr>Requerimientos - Tipos</vt:lpstr>
      <vt:lpstr>Ingeniería de Requerimientos</vt:lpstr>
      <vt:lpstr>Ingeniería de Requerimientos</vt:lpstr>
      <vt:lpstr>Ingeniería de Requerimientos</vt:lpstr>
      <vt:lpstr>Ingeniería de Requerimientos</vt:lpstr>
      <vt:lpstr>Presentación de PowerPoint</vt:lpstr>
      <vt:lpstr>Ingeniería de Requerimientos Estudio de Viabilidad</vt:lpstr>
      <vt:lpstr>Ingeniería de Requerimientos Estudio de Viabilidad</vt:lpstr>
      <vt:lpstr>Presentación de PowerPoint</vt:lpstr>
      <vt:lpstr>Ingeniería de Requerimientos Obtención y análisis de requerimientos</vt:lpstr>
      <vt:lpstr>Presentación de PowerPoint</vt:lpstr>
      <vt:lpstr>Ingeniería de Requerimientos Especificación de requerimientos</vt:lpstr>
      <vt:lpstr>Ingeniería de Requerimientos Especificación de requerimientos</vt:lpstr>
      <vt:lpstr>Ingeniería de Requerimientos Especificación de requerimientos</vt:lpstr>
      <vt:lpstr>Ingeniería de Requerimientos Especificación de requerimientos</vt:lpstr>
      <vt:lpstr>Presentación de PowerPoint</vt:lpstr>
      <vt:lpstr>Ingeniería de Requerimientos Validación de requerimientos</vt:lpstr>
      <vt:lpstr>Ingeniería de Requerimientos Validación de requerimientos</vt:lpstr>
      <vt:lpstr>Ingeniería de Requerimientos Validación de requerimientos</vt:lpstr>
      <vt:lpstr>Ingeniería de Requerimientos Validación de requerimientos</vt:lpstr>
      <vt:lpstr>Ingeniería de Requerimientos Validación de requerimientos</vt:lpstr>
      <vt:lpstr>Presentación de PowerPoint</vt:lpstr>
      <vt:lpstr>Técnicas de Especificación de Requerimientos</vt:lpstr>
      <vt:lpstr>Técnicas de Especificación de Requerimientos</vt:lpstr>
      <vt:lpstr>Técnicas de Especificación de Requerimientos Estáticas</vt:lpstr>
      <vt:lpstr>Técnicas de Especificación de Requerimientos Estáticas</vt:lpstr>
      <vt:lpstr>Técnicas de Especificación de Requerimientos Estáticas</vt:lpstr>
      <vt:lpstr>Técnicas de Especificación de Requerimientos Estáticas</vt:lpstr>
      <vt:lpstr>Técnicas de Especificación de Requerimientos Dinámicas</vt:lpstr>
      <vt:lpstr>Técnicas de Especificación de Requerimientos</vt:lpstr>
      <vt:lpstr>Historias de usuario - Definición</vt:lpstr>
      <vt:lpstr>Historias de usuario – Conceptos </vt:lpstr>
      <vt:lpstr>Historias de usuario –  Forma de redactarlas</vt:lpstr>
      <vt:lpstr>Historias de usuario –  Forma de redactarlas</vt:lpstr>
      <vt:lpstr>Historias de usuario - Características</vt:lpstr>
      <vt:lpstr>Historias de usuario  - Características</vt:lpstr>
      <vt:lpstr>Historias de usuario  - Criterios de aceptación</vt:lpstr>
      <vt:lpstr>Historias de usuario  - Criterios de aceptación</vt:lpstr>
      <vt:lpstr>Historia de Usuario – Ejemplo </vt:lpstr>
      <vt:lpstr>Historias de usuario - Beneficios</vt:lpstr>
      <vt:lpstr>Historias de usuario - Limitaciones</vt:lpstr>
      <vt:lpstr>Bibliografía</vt:lpstr>
      <vt:lpstr>Bibliografía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Ariel</dc:creator>
  <cp:lastModifiedBy>silvia</cp:lastModifiedBy>
  <cp:revision>290</cp:revision>
  <dcterms:created xsi:type="dcterms:W3CDTF">2011-08-01T13:16:26Z</dcterms:created>
  <dcterms:modified xsi:type="dcterms:W3CDTF">2018-08-24T14:25:05Z</dcterms:modified>
</cp:coreProperties>
</file>